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80" r:id="rId5"/>
    <p:sldId id="305" r:id="rId6"/>
    <p:sldId id="262" r:id="rId7"/>
    <p:sldId id="304" r:id="rId8"/>
    <p:sldId id="298" r:id="rId9"/>
    <p:sldId id="299" r:id="rId10"/>
    <p:sldId id="267" r:id="rId11"/>
    <p:sldId id="288" r:id="rId12"/>
    <p:sldId id="309" r:id="rId13"/>
    <p:sldId id="306" r:id="rId14"/>
    <p:sldId id="307" r:id="rId15"/>
    <p:sldId id="308" r:id="rId16"/>
    <p:sldId id="266" r:id="rId17"/>
    <p:sldId id="301"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099090-2E6A-46E1-A583-BB3BF6A208A1}" v="13" dt="2025-03-25T08:37:08.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an Porter" userId="422a7ddc-92bd-41da-a4ff-014a581dc572" providerId="ADAL" clId="{FBF1C50C-FD47-49C6-A107-9F422BEC9AE3}"/>
    <pc:docChg chg="modSld">
      <pc:chgData name="Ian Porter" userId="422a7ddc-92bd-41da-a4ff-014a581dc572" providerId="ADAL" clId="{FBF1C50C-FD47-49C6-A107-9F422BEC9AE3}" dt="2025-02-21T14:28:08.087" v="24" actId="20577"/>
      <pc:docMkLst>
        <pc:docMk/>
      </pc:docMkLst>
      <pc:sldChg chg="modSp">
        <pc:chgData name="Ian Porter" userId="422a7ddc-92bd-41da-a4ff-014a581dc572" providerId="ADAL" clId="{FBF1C50C-FD47-49C6-A107-9F422BEC9AE3}" dt="2025-02-21T14:28:08.087" v="24" actId="20577"/>
        <pc:sldMkLst>
          <pc:docMk/>
          <pc:sldMk cId="2894211480" sldId="262"/>
        </pc:sldMkLst>
        <pc:graphicFrameChg chg="mod">
          <ac:chgData name="Ian Porter" userId="422a7ddc-92bd-41da-a4ff-014a581dc572" providerId="ADAL" clId="{FBF1C50C-FD47-49C6-A107-9F422BEC9AE3}" dt="2025-02-21T14:28:08.087" v="24" actId="20577"/>
          <ac:graphicFrameMkLst>
            <pc:docMk/>
            <pc:sldMk cId="2894211480" sldId="262"/>
            <ac:graphicFrameMk id="4" creationId="{0D2D87E2-BC84-4C59-B905-8497184474DA}"/>
          </ac:graphicFrameMkLst>
        </pc:graphicFrameChg>
      </pc:sldChg>
    </pc:docChg>
  </pc:docChgLst>
  <pc:docChgLst>
    <pc:chgData name="Ian Porter" userId="S::4018065@ea.edin.sch.uk::422a7ddc-92bd-41da-a4ff-014a581dc572" providerId="AD" clId="Web-{67DF34F9-8DA4-1850-3487-D26263DFB4A2}"/>
    <pc:docChg chg="modSld">
      <pc:chgData name="Ian Porter" userId="S::4018065@ea.edin.sch.uk::422a7ddc-92bd-41da-a4ff-014a581dc572" providerId="AD" clId="Web-{67DF34F9-8DA4-1850-3487-D26263DFB4A2}" dt="2025-02-21T10:28:45.362" v="44" actId="20577"/>
      <pc:docMkLst>
        <pc:docMk/>
      </pc:docMkLst>
      <pc:sldChg chg="modSp">
        <pc:chgData name="Ian Porter" userId="S::4018065@ea.edin.sch.uk::422a7ddc-92bd-41da-a4ff-014a581dc572" providerId="AD" clId="Web-{67DF34F9-8DA4-1850-3487-D26263DFB4A2}" dt="2025-02-21T10:27:19.512" v="24" actId="20577"/>
        <pc:sldMkLst>
          <pc:docMk/>
          <pc:sldMk cId="2894211480" sldId="262"/>
        </pc:sldMkLst>
        <pc:spChg chg="mod">
          <ac:chgData name="Ian Porter" userId="S::4018065@ea.edin.sch.uk::422a7ddc-92bd-41da-a4ff-014a581dc572" providerId="AD" clId="Web-{67DF34F9-8DA4-1850-3487-D26263DFB4A2}" dt="2025-02-21T10:27:19.512" v="24" actId="20577"/>
          <ac:spMkLst>
            <pc:docMk/>
            <pc:sldMk cId="2894211480" sldId="262"/>
            <ac:spMk id="8" creationId="{AD0303E6-8118-4DE4-9AB6-15B47652DFDA}"/>
          </ac:spMkLst>
        </pc:spChg>
      </pc:sldChg>
      <pc:sldChg chg="modSp">
        <pc:chgData name="Ian Porter" userId="S::4018065@ea.edin.sch.uk::422a7ddc-92bd-41da-a4ff-014a581dc572" providerId="AD" clId="Web-{67DF34F9-8DA4-1850-3487-D26263DFB4A2}" dt="2025-02-21T10:28:45.362" v="44" actId="20577"/>
        <pc:sldMkLst>
          <pc:docMk/>
          <pc:sldMk cId="3946545007" sldId="304"/>
        </pc:sldMkLst>
        <pc:spChg chg="mod">
          <ac:chgData name="Ian Porter" userId="S::4018065@ea.edin.sch.uk::422a7ddc-92bd-41da-a4ff-014a581dc572" providerId="AD" clId="Web-{67DF34F9-8DA4-1850-3487-D26263DFB4A2}" dt="2025-02-21T10:28:45.362" v="44" actId="20577"/>
          <ac:spMkLst>
            <pc:docMk/>
            <pc:sldMk cId="3946545007" sldId="304"/>
            <ac:spMk id="5" creationId="{274F51A2-BCCB-EAB4-18BF-CC1B3F30F484}"/>
          </ac:spMkLst>
        </pc:spChg>
      </pc:sldChg>
    </pc:docChg>
  </pc:docChgLst>
  <pc:docChgLst>
    <pc:chgData name="Ian Porter" userId="S::4018065@ea.edin.sch.uk::422a7ddc-92bd-41da-a4ff-014a581dc572" providerId="AD" clId="Web-{75099090-2E6A-46E1-A583-BB3BF6A208A1}"/>
    <pc:docChg chg="modSld sldOrd">
      <pc:chgData name="Ian Porter" userId="S::4018065@ea.edin.sch.uk::422a7ddc-92bd-41da-a4ff-014a581dc572" providerId="AD" clId="Web-{75099090-2E6A-46E1-A583-BB3BF6A208A1}" dt="2025-03-25T08:37:08.830" v="12"/>
      <pc:docMkLst>
        <pc:docMk/>
      </pc:docMkLst>
      <pc:sldChg chg="ord">
        <pc:chgData name="Ian Porter" userId="S::4018065@ea.edin.sch.uk::422a7ddc-92bd-41da-a4ff-014a581dc572" providerId="AD" clId="Web-{75099090-2E6A-46E1-A583-BB3BF6A208A1}" dt="2025-03-25T08:35:37.171" v="6"/>
        <pc:sldMkLst>
          <pc:docMk/>
          <pc:sldMk cId="2894211480" sldId="262"/>
        </pc:sldMkLst>
      </pc:sldChg>
      <pc:sldChg chg="mod modShow">
        <pc:chgData name="Ian Porter" userId="S::4018065@ea.edin.sch.uk::422a7ddc-92bd-41da-a4ff-014a581dc572" providerId="AD" clId="Web-{75099090-2E6A-46E1-A583-BB3BF6A208A1}" dt="2025-03-25T08:31:58.696" v="3"/>
        <pc:sldMkLst>
          <pc:docMk/>
          <pc:sldMk cId="1744677681" sldId="266"/>
        </pc:sldMkLst>
      </pc:sldChg>
      <pc:sldChg chg="ord">
        <pc:chgData name="Ian Porter" userId="S::4018065@ea.edin.sch.uk::422a7ddc-92bd-41da-a4ff-014a581dc572" providerId="AD" clId="Web-{75099090-2E6A-46E1-A583-BB3BF6A208A1}" dt="2025-03-25T08:36:19.735" v="9"/>
        <pc:sldMkLst>
          <pc:docMk/>
          <pc:sldMk cId="552460815" sldId="267"/>
        </pc:sldMkLst>
      </pc:sldChg>
      <pc:sldChg chg="mod modShow">
        <pc:chgData name="Ian Porter" userId="S::4018065@ea.edin.sch.uk::422a7ddc-92bd-41da-a4ff-014a581dc572" providerId="AD" clId="Web-{75099090-2E6A-46E1-A583-BB3BF6A208A1}" dt="2025-03-25T08:32:18.619" v="5"/>
        <pc:sldMkLst>
          <pc:docMk/>
          <pc:sldMk cId="3914746438" sldId="283"/>
        </pc:sldMkLst>
      </pc:sldChg>
      <pc:sldChg chg="mod modShow">
        <pc:chgData name="Ian Porter" userId="S::4018065@ea.edin.sch.uk::422a7ddc-92bd-41da-a4ff-014a581dc572" providerId="AD" clId="Web-{75099090-2E6A-46E1-A583-BB3BF6A208A1}" dt="2025-03-25T08:31:04.382" v="0"/>
        <pc:sldMkLst>
          <pc:docMk/>
          <pc:sldMk cId="1980525553" sldId="288"/>
        </pc:sldMkLst>
      </pc:sldChg>
      <pc:sldChg chg="ord">
        <pc:chgData name="Ian Porter" userId="S::4018065@ea.edin.sch.uk::422a7ddc-92bd-41da-a4ff-014a581dc572" providerId="AD" clId="Web-{75099090-2E6A-46E1-A583-BB3BF6A208A1}" dt="2025-03-25T08:36:56.486" v="11"/>
        <pc:sldMkLst>
          <pc:docMk/>
          <pc:sldMk cId="237541382" sldId="298"/>
        </pc:sldMkLst>
      </pc:sldChg>
      <pc:sldChg chg="ord">
        <pc:chgData name="Ian Porter" userId="S::4018065@ea.edin.sch.uk::422a7ddc-92bd-41da-a4ff-014a581dc572" providerId="AD" clId="Web-{75099090-2E6A-46E1-A583-BB3BF6A208A1}" dt="2025-03-25T08:37:08.830" v="12"/>
        <pc:sldMkLst>
          <pc:docMk/>
          <pc:sldMk cId="1662333802" sldId="299"/>
        </pc:sldMkLst>
      </pc:sldChg>
      <pc:sldChg chg="mod modShow">
        <pc:chgData name="Ian Porter" userId="S::4018065@ea.edin.sch.uk::422a7ddc-92bd-41da-a4ff-014a581dc572" providerId="AD" clId="Web-{75099090-2E6A-46E1-A583-BB3BF6A208A1}" dt="2025-03-25T08:32:09.775" v="4"/>
        <pc:sldMkLst>
          <pc:docMk/>
          <pc:sldMk cId="623619687" sldId="301"/>
        </pc:sldMkLst>
      </pc:sldChg>
      <pc:sldChg chg="ord">
        <pc:chgData name="Ian Porter" userId="S::4018065@ea.edin.sch.uk::422a7ddc-92bd-41da-a4ff-014a581dc572" providerId="AD" clId="Web-{75099090-2E6A-46E1-A583-BB3BF6A208A1}" dt="2025-03-25T08:35:43.265" v="7"/>
        <pc:sldMkLst>
          <pc:docMk/>
          <pc:sldMk cId="3946545007" sldId="304"/>
        </pc:sldMkLst>
      </pc:sldChg>
      <pc:sldChg chg="mod modShow">
        <pc:chgData name="Ian Porter" userId="S::4018065@ea.edin.sch.uk::422a7ddc-92bd-41da-a4ff-014a581dc572" providerId="AD" clId="Web-{75099090-2E6A-46E1-A583-BB3BF6A208A1}" dt="2025-03-25T08:31:30.648" v="2"/>
        <pc:sldMkLst>
          <pc:docMk/>
          <pc:sldMk cId="3958133461" sldId="306"/>
        </pc:sldMkLst>
      </pc:sldChg>
      <pc:sldChg chg="mod ord modShow">
        <pc:chgData name="Ian Porter" userId="S::4018065@ea.edin.sch.uk::422a7ddc-92bd-41da-a4ff-014a581dc572" providerId="AD" clId="Web-{75099090-2E6A-46E1-A583-BB3BF6A208A1}" dt="2025-03-25T08:36:37.282" v="10"/>
        <pc:sldMkLst>
          <pc:docMk/>
          <pc:sldMk cId="1375816251" sldId="307"/>
        </pc:sldMkLst>
      </pc:sldChg>
      <pc:sldChg chg="mod modShow">
        <pc:chgData name="Ian Porter" userId="S::4018065@ea.edin.sch.uk::422a7ddc-92bd-41da-a4ff-014a581dc572" providerId="AD" clId="Web-{75099090-2E6A-46E1-A583-BB3BF6A208A1}" dt="2025-03-25T08:31:14.726" v="1"/>
        <pc:sldMkLst>
          <pc:docMk/>
          <pc:sldMk cId="2652573139" sldId="309"/>
        </pc:sldMkLst>
      </pc:sldChg>
    </pc:docChg>
  </pc:docChgLst>
</pc:chgInfo>
</file>

<file path=ppt/diagrams/_rels/data5.xml.rels><?xml version="1.0" encoding="UTF-8" standalone="yes"?>
<Relationships xmlns="http://schemas.openxmlformats.org/package/2006/relationships"><Relationship Id="rId3" Type="http://schemas.openxmlformats.org/officeDocument/2006/relationships/hyperlink" Target="https://forms.office.com/r/N7z3ZRC1p0" TargetMode="External"/><Relationship Id="rId2" Type="http://schemas.openxmlformats.org/officeDocument/2006/relationships/hyperlink" Target="https://forms.office.com/e/mGyhzGcHjY" TargetMode="External"/><Relationship Id="rId1" Type="http://schemas.openxmlformats.org/officeDocument/2006/relationships/hyperlink" Target="https://forms.office.com/e/WEjxr66dpR"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https://forms.office.com/r/N7z3ZRC1p0" TargetMode="External"/><Relationship Id="rId2" Type="http://schemas.openxmlformats.org/officeDocument/2006/relationships/hyperlink" Target="https://forms.office.com/e/mGyhzGcHjY" TargetMode="External"/><Relationship Id="rId1" Type="http://schemas.openxmlformats.org/officeDocument/2006/relationships/hyperlink" Target="https://forms.office.com/e/WEjxr66dpR"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A59186-7873-4C47-87E0-1012398C8EFB}" type="doc">
      <dgm:prSet loTypeId="urn:diagrams.loki3.com/BracketList" loCatId="list" qsTypeId="urn:microsoft.com/office/officeart/2005/8/quickstyle/simple1" qsCatId="simple" csTypeId="urn:microsoft.com/office/officeart/2005/8/colors/colorful1" csCatId="colorful" phldr="1"/>
      <dgm:spPr/>
      <dgm:t>
        <a:bodyPr/>
        <a:lstStyle/>
        <a:p>
          <a:endParaRPr lang="en-GB"/>
        </a:p>
      </dgm:t>
    </dgm:pt>
    <dgm:pt modelId="{05CB9505-1222-4EFA-8D3C-8808474E9644}">
      <dgm:prSet/>
      <dgm:spPr/>
      <dgm:t>
        <a:bodyPr/>
        <a:lstStyle/>
        <a:p>
          <a:pPr rtl="0"/>
          <a:r>
            <a:rPr lang="en-GB" b="0">
              <a:latin typeface="Tw Cen MT Condensed" panose="020B0606020104020203"/>
            </a:rPr>
            <a:t>                                               </a:t>
          </a:r>
          <a:r>
            <a:rPr lang="en-GB" b="0" err="1">
              <a:latin typeface="Tw Cen MT Condensed" panose="020B0606020104020203"/>
            </a:rPr>
            <a:t>SfL</a:t>
          </a:r>
          <a:r>
            <a:rPr lang="en-GB" b="0">
              <a:latin typeface="Tw Cen MT Condensed" panose="020B0606020104020203"/>
            </a:rPr>
            <a:t> Teacher: Fiona Oatman</a:t>
          </a:r>
          <a:endParaRPr lang="en-GB" b="1"/>
        </a:p>
      </dgm:t>
    </dgm:pt>
    <dgm:pt modelId="{AAEAACA9-2AEE-4C00-9241-0110D1255E8D}" type="parTrans" cxnId="{E1A47AB5-0E59-405C-8482-F776BE04671E}">
      <dgm:prSet/>
      <dgm:spPr/>
      <dgm:t>
        <a:bodyPr/>
        <a:lstStyle/>
        <a:p>
          <a:endParaRPr lang="en-GB"/>
        </a:p>
      </dgm:t>
    </dgm:pt>
    <dgm:pt modelId="{13FD2461-A66A-4192-BF21-2B6424C8E533}" type="sibTrans" cxnId="{E1A47AB5-0E59-405C-8482-F776BE04671E}">
      <dgm:prSet/>
      <dgm:spPr/>
      <dgm:t>
        <a:bodyPr/>
        <a:lstStyle/>
        <a:p>
          <a:endParaRPr lang="en-GB"/>
        </a:p>
      </dgm:t>
    </dgm:pt>
    <dgm:pt modelId="{F760288B-7783-42E1-BA81-8C9410AFB088}">
      <dgm:prSet phldr="0"/>
      <dgm:spPr/>
      <dgm:t>
        <a:bodyPr/>
        <a:lstStyle/>
        <a:p>
          <a:pPr rtl="0"/>
          <a:r>
            <a:rPr lang="en-GB" b="1">
              <a:latin typeface="Tw Cen MT Condensed" panose="020B0606020104020203"/>
            </a:rPr>
            <a:t>Lauder</a:t>
          </a:r>
        </a:p>
      </dgm:t>
    </dgm:pt>
    <dgm:pt modelId="{23CCF3DF-2FDB-46C3-9960-08207BDD89CC}" type="parTrans" cxnId="{261A0E58-BFFC-4E73-8800-D562D295997A}">
      <dgm:prSet/>
      <dgm:spPr/>
    </dgm:pt>
    <dgm:pt modelId="{83D26BF0-C387-4521-BDDA-863DA0730FD9}" type="sibTrans" cxnId="{261A0E58-BFFC-4E73-8800-D562D295997A}">
      <dgm:prSet/>
      <dgm:spPr/>
    </dgm:pt>
    <dgm:pt modelId="{4CBFB9D6-2AF8-4E2B-911B-98A8FC88703C}">
      <dgm:prSet phldr="0"/>
      <dgm:spPr/>
      <dgm:t>
        <a:bodyPr/>
        <a:lstStyle/>
        <a:p>
          <a:pPr rtl="0"/>
          <a:r>
            <a:rPr lang="en-GB" b="0">
              <a:latin typeface="Tw Cen MT Condensed" panose="020B0606020104020203"/>
            </a:rPr>
            <a:t>                                          DHT Community Head: </a:t>
          </a:r>
          <a:r>
            <a:rPr lang="en-GB" b="1">
              <a:latin typeface="Tw Cen MT Condensed" panose="020B0606020104020203"/>
            </a:rPr>
            <a:t>Deirdre O’Brien</a:t>
          </a:r>
          <a:endParaRPr lang="en-GB"/>
        </a:p>
      </dgm:t>
    </dgm:pt>
    <dgm:pt modelId="{45E933E2-9138-44A6-9661-3222FFD395CB}" type="parTrans" cxnId="{B801C5A8-238D-4860-8C71-0FDADFA06AC1}">
      <dgm:prSet/>
      <dgm:spPr/>
    </dgm:pt>
    <dgm:pt modelId="{6785A912-530A-4D3E-B5CD-64F36CAFC488}" type="sibTrans" cxnId="{B801C5A8-238D-4860-8C71-0FDADFA06AC1}">
      <dgm:prSet/>
      <dgm:spPr/>
    </dgm:pt>
    <dgm:pt modelId="{C0D64875-9F45-4715-A6D5-F94FC55D0DF4}">
      <dgm:prSet phldr="0"/>
      <dgm:spPr/>
      <dgm:t>
        <a:bodyPr/>
        <a:lstStyle/>
        <a:p>
          <a:pPr rtl="0"/>
          <a:r>
            <a:rPr lang="en-GB" b="0">
              <a:latin typeface="Tw Cen MT Condensed" panose="020B0606020104020203"/>
            </a:rPr>
            <a:t>PSL for all year groups ending in L1/2/3 or Key Adult -LA&amp;B classes -  </a:t>
          </a:r>
          <a:r>
            <a:rPr lang="en-GB" b="1">
              <a:latin typeface="Tw Cen MT Condensed" panose="020B0606020104020203"/>
            </a:rPr>
            <a:t>Caitlin Garrett</a:t>
          </a:r>
          <a:endParaRPr lang="en-GB" b="0">
            <a:latin typeface="Aptos Display" panose="020F0302020204030204"/>
          </a:endParaRPr>
        </a:p>
      </dgm:t>
    </dgm:pt>
    <dgm:pt modelId="{8A1D3E0A-C3C6-4EF3-B411-55330D2D7EEC}" type="parTrans" cxnId="{64E74B7E-0BEF-49C6-BD7A-1FB704EBB2A0}">
      <dgm:prSet/>
      <dgm:spPr/>
    </dgm:pt>
    <dgm:pt modelId="{0910FF7E-0CD4-4217-A01B-DA5B32C947AA}" type="sibTrans" cxnId="{64E74B7E-0BEF-49C6-BD7A-1FB704EBB2A0}">
      <dgm:prSet/>
      <dgm:spPr/>
    </dgm:pt>
    <dgm:pt modelId="{66BEA2D5-7268-4FA3-B459-C11E65A77B3F}">
      <dgm:prSet phldr="0"/>
      <dgm:spPr/>
      <dgm:t>
        <a:bodyPr/>
        <a:lstStyle/>
        <a:p>
          <a:pPr rtl="0"/>
          <a:r>
            <a:rPr lang="en-GB" b="0">
              <a:latin typeface="Tw Cen MT Condensed" panose="020B0606020104020203"/>
            </a:rPr>
            <a:t>PSL for all year groups ending in L4/5/6 or Key Adult LC&amp;D classes -  </a:t>
          </a:r>
          <a:r>
            <a:rPr lang="en-GB" b="1">
              <a:latin typeface="Tw Cen MT Condensed" panose="020B0606020104020203"/>
            </a:rPr>
            <a:t>Sarah Britton</a:t>
          </a:r>
          <a:endParaRPr lang="en-GB"/>
        </a:p>
      </dgm:t>
    </dgm:pt>
    <dgm:pt modelId="{9D52FBDA-3E48-483B-B2DF-DD9FF8DA7B4E}" type="parTrans" cxnId="{72B39601-9788-484E-BA41-72300915BC8C}">
      <dgm:prSet/>
      <dgm:spPr/>
    </dgm:pt>
    <dgm:pt modelId="{FA9E5242-E190-4611-81F6-0EE7B0C5AF39}" type="sibTrans" cxnId="{72B39601-9788-484E-BA41-72300915BC8C}">
      <dgm:prSet/>
      <dgm:spPr/>
    </dgm:pt>
    <dgm:pt modelId="{F14D8DEE-E09F-4A94-8AEC-624538909E69}">
      <dgm:prSet phldr="0"/>
      <dgm:spPr/>
      <dgm:t>
        <a:bodyPr/>
        <a:lstStyle/>
        <a:p>
          <a:pPr rtl="0"/>
          <a:r>
            <a:rPr lang="en-GB" b="0">
              <a:latin typeface="Tw Cen MT Condensed" panose="020B0606020104020203"/>
            </a:rPr>
            <a:t>                                           </a:t>
          </a:r>
          <a:r>
            <a:rPr lang="en-GB" b="0" err="1">
              <a:latin typeface="Tw Cen MT Condensed" panose="020B0606020104020203"/>
            </a:rPr>
            <a:t>SfL</a:t>
          </a:r>
          <a:r>
            <a:rPr lang="en-GB" b="0">
              <a:latin typeface="Tw Cen MT Condensed" panose="020B0606020104020203"/>
            </a:rPr>
            <a:t> Teacher: </a:t>
          </a:r>
          <a:r>
            <a:rPr lang="en-GB" b="1">
              <a:latin typeface="Tw Cen MT Condensed" panose="020B0606020104020203"/>
            </a:rPr>
            <a:t>Leesa Fallon</a:t>
          </a:r>
          <a:endParaRPr lang="en-GB"/>
        </a:p>
      </dgm:t>
    </dgm:pt>
    <dgm:pt modelId="{E1D60DDF-905F-4C1C-BA4F-94053E2EA1E9}" type="parTrans" cxnId="{D03F72C9-5BD8-4B85-B5B9-8C96C0988D3F}">
      <dgm:prSet/>
      <dgm:spPr/>
    </dgm:pt>
    <dgm:pt modelId="{9A06FDD6-861F-4440-8487-4033B1236311}" type="sibTrans" cxnId="{D03F72C9-5BD8-4B85-B5B9-8C96C0988D3F}">
      <dgm:prSet/>
      <dgm:spPr/>
    </dgm:pt>
    <dgm:pt modelId="{60EDEFCE-FAEF-4968-A455-403904DBC1E7}">
      <dgm:prSet phldr="0"/>
      <dgm:spPr/>
      <dgm:t>
        <a:bodyPr/>
        <a:lstStyle/>
        <a:p>
          <a:pPr rtl="0"/>
          <a:r>
            <a:rPr lang="en-GB" b="1">
              <a:latin typeface="Tw Cen MT Condensed" panose="020B0606020104020203"/>
            </a:rPr>
            <a:t>Roslin</a:t>
          </a:r>
          <a:endParaRPr lang="en-GB"/>
        </a:p>
      </dgm:t>
    </dgm:pt>
    <dgm:pt modelId="{9D3E3D9C-E811-4C1A-968F-FD0E0F6E3D07}" type="parTrans" cxnId="{5FA45CD5-CC47-4872-AE92-943A4A1B84A7}">
      <dgm:prSet/>
      <dgm:spPr/>
    </dgm:pt>
    <dgm:pt modelId="{519BB548-AA97-44E9-806A-0F2D2A7116B5}" type="sibTrans" cxnId="{5FA45CD5-CC47-4872-AE92-943A4A1B84A7}">
      <dgm:prSet/>
      <dgm:spPr/>
    </dgm:pt>
    <dgm:pt modelId="{B5A8D09B-C413-413D-BDCF-2E4CB4F00380}">
      <dgm:prSet phldr="0"/>
      <dgm:spPr/>
      <dgm:t>
        <a:bodyPr/>
        <a:lstStyle/>
        <a:p>
          <a:pPr rtl="0"/>
          <a:r>
            <a:rPr lang="en-GB" b="0">
              <a:latin typeface="Tw Cen MT Condensed" panose="020B0606020104020203"/>
            </a:rPr>
            <a:t>                                             DHT Community Head: </a:t>
          </a:r>
          <a:r>
            <a:rPr lang="en-GB" b="1">
              <a:latin typeface="Tw Cen MT Condensed" panose="020B0606020104020203"/>
            </a:rPr>
            <a:t>Nigel Cotter</a:t>
          </a:r>
          <a:endParaRPr lang="en-GB"/>
        </a:p>
      </dgm:t>
    </dgm:pt>
    <dgm:pt modelId="{CC4B388D-F6C0-4501-9464-0B98914E2BF8}" type="parTrans" cxnId="{C90249F9-B651-4ECF-93D2-019687BC4FC0}">
      <dgm:prSet/>
      <dgm:spPr/>
    </dgm:pt>
    <dgm:pt modelId="{008F3C9C-7743-4633-9A16-983C01AA6F3F}" type="sibTrans" cxnId="{C90249F9-B651-4ECF-93D2-019687BC4FC0}">
      <dgm:prSet/>
      <dgm:spPr/>
    </dgm:pt>
    <dgm:pt modelId="{4F033436-B8D9-4B60-B399-EEA474F2B200}">
      <dgm:prSet phldr="0"/>
      <dgm:spPr/>
      <dgm:t>
        <a:bodyPr/>
        <a:lstStyle/>
        <a:p>
          <a:pPr rtl="0"/>
          <a:r>
            <a:rPr lang="en-GB" b="0">
              <a:latin typeface="Tw Cen MT Condensed" panose="020B0606020104020203"/>
            </a:rPr>
            <a:t>PSL for all year groups ending in R1/2/3 or Key Adult RA&amp;B classes -  </a:t>
          </a:r>
          <a:r>
            <a:rPr lang="en-GB" b="1">
              <a:latin typeface="Tw Cen MT Condensed" panose="020B0606020104020203"/>
            </a:rPr>
            <a:t>Bryan McPhail</a:t>
          </a:r>
          <a:endParaRPr lang="en-GB"/>
        </a:p>
      </dgm:t>
    </dgm:pt>
    <dgm:pt modelId="{BAAE516D-D7E3-4FE7-8DE1-A75CC4A597FB}" type="parTrans" cxnId="{FB5FB18F-8FCF-49B6-BAD3-515D71C40A40}">
      <dgm:prSet/>
      <dgm:spPr/>
    </dgm:pt>
    <dgm:pt modelId="{1C3E3B2E-4F0C-4D7B-B8DA-D0373E98D9CA}" type="sibTrans" cxnId="{FB5FB18F-8FCF-49B6-BAD3-515D71C40A40}">
      <dgm:prSet/>
      <dgm:spPr/>
    </dgm:pt>
    <dgm:pt modelId="{140D6C86-D59E-4278-B962-CB0CD4EED6B2}">
      <dgm:prSet phldr="0"/>
      <dgm:spPr/>
      <dgm:t>
        <a:bodyPr/>
        <a:lstStyle/>
        <a:p>
          <a:pPr rtl="0"/>
          <a:r>
            <a:rPr lang="en-GB" b="0">
              <a:latin typeface="Tw Cen MT Condensed" panose="020B0606020104020203"/>
            </a:rPr>
            <a:t>PSL for all year groups ending in R4/5/6 or Key Adult RC&amp;D classes - </a:t>
          </a:r>
          <a:r>
            <a:rPr lang="en-GB" b="1">
              <a:latin typeface="Tw Cen MT Condensed" panose="020B0606020104020203"/>
            </a:rPr>
            <a:t>Cait Pearce (Laurie Crawford temp)</a:t>
          </a:r>
          <a:endParaRPr lang="en-GB"/>
        </a:p>
      </dgm:t>
    </dgm:pt>
    <dgm:pt modelId="{B4C757B7-2F24-4975-8C67-578B12C3EBA6}" type="parTrans" cxnId="{69701EA6-150A-4BEB-A400-8B6A3EBA7280}">
      <dgm:prSet/>
      <dgm:spPr/>
    </dgm:pt>
    <dgm:pt modelId="{E8597913-4B07-4D90-B470-B5506B81A4F7}" type="sibTrans" cxnId="{69701EA6-150A-4BEB-A400-8B6A3EBA7280}">
      <dgm:prSet/>
      <dgm:spPr/>
    </dgm:pt>
    <dgm:pt modelId="{D8A64030-D5C6-4D8E-849B-68B0BB222E0A}">
      <dgm:prSet phldr="0"/>
      <dgm:spPr/>
      <dgm:t>
        <a:bodyPr/>
        <a:lstStyle/>
        <a:p>
          <a:pPr rtl="0"/>
          <a:r>
            <a:rPr lang="en-GB" b="0">
              <a:latin typeface="Tw Cen MT Condensed" panose="020B0606020104020203"/>
            </a:rPr>
            <a:t>                                           </a:t>
          </a:r>
          <a:r>
            <a:rPr lang="en-GB" b="0" err="1">
              <a:latin typeface="Tw Cen MT Condensed" panose="020B0606020104020203"/>
            </a:rPr>
            <a:t>SfL</a:t>
          </a:r>
          <a:r>
            <a:rPr lang="en-GB" b="0">
              <a:latin typeface="Tw Cen MT Condensed" panose="020B0606020104020203"/>
            </a:rPr>
            <a:t> Teacher: </a:t>
          </a:r>
          <a:r>
            <a:rPr lang="en-GB" b="1">
              <a:latin typeface="Tw Cen MT Condensed" panose="020B0606020104020203"/>
            </a:rPr>
            <a:t>Robin Andrews</a:t>
          </a:r>
          <a:endParaRPr lang="en-GB"/>
        </a:p>
      </dgm:t>
    </dgm:pt>
    <dgm:pt modelId="{7583F130-20F3-4AFB-AF9D-0A14F2E259DE}" type="parTrans" cxnId="{B8EC5826-E505-4C88-A551-2D7C2B6CDB6D}">
      <dgm:prSet/>
      <dgm:spPr/>
    </dgm:pt>
    <dgm:pt modelId="{CD095C2A-4B70-4C23-96F2-F21214289386}" type="sibTrans" cxnId="{B8EC5826-E505-4C88-A551-2D7C2B6CDB6D}">
      <dgm:prSet/>
      <dgm:spPr/>
    </dgm:pt>
    <dgm:pt modelId="{1DDEABC5-C784-4929-B499-7974DFB15587}">
      <dgm:prSet phldr="0"/>
      <dgm:spPr/>
      <dgm:t>
        <a:bodyPr/>
        <a:lstStyle/>
        <a:p>
          <a:pPr rtl="0"/>
          <a:r>
            <a:rPr lang="en-GB" b="1" err="1">
              <a:latin typeface="Tw Cen MT Condensed" panose="020B0606020104020203"/>
            </a:rPr>
            <a:t>Spylaw</a:t>
          </a:r>
          <a:endParaRPr lang="en-GB" b="1">
            <a:latin typeface="Tw Cen MT Condensed" panose="020B0606020104020203"/>
          </a:endParaRPr>
        </a:p>
      </dgm:t>
    </dgm:pt>
    <dgm:pt modelId="{8CBE0C4F-D988-499F-AF60-0854A2C591F0}" type="parTrans" cxnId="{CAE9518E-F36E-4E42-9B58-464E878BFC04}">
      <dgm:prSet/>
      <dgm:spPr/>
    </dgm:pt>
    <dgm:pt modelId="{9C9C6FE5-8188-4F5C-B4BF-9314ED9D6C8C}" type="sibTrans" cxnId="{CAE9518E-F36E-4E42-9B58-464E878BFC04}">
      <dgm:prSet/>
      <dgm:spPr/>
    </dgm:pt>
    <dgm:pt modelId="{2C485C60-3423-4EDC-9963-4247FE8931FF}">
      <dgm:prSet phldr="0"/>
      <dgm:spPr/>
      <dgm:t>
        <a:bodyPr/>
        <a:lstStyle/>
        <a:p>
          <a:pPr rtl="0"/>
          <a:r>
            <a:rPr lang="en-GB" b="0">
              <a:latin typeface="Tw Cen MT Condensed" panose="020B0606020104020203"/>
            </a:rPr>
            <a:t>                                                   DHT Community Head: </a:t>
          </a:r>
          <a:r>
            <a:rPr lang="en-GB" b="1">
              <a:latin typeface="Tw Cen MT Condensed" panose="020B0606020104020203"/>
            </a:rPr>
            <a:t>Laura Stewart</a:t>
          </a:r>
          <a:endParaRPr lang="en-GB"/>
        </a:p>
      </dgm:t>
    </dgm:pt>
    <dgm:pt modelId="{06C7789A-BD39-4724-9846-B038E03802FF}" type="parTrans" cxnId="{DD4E750D-A2B3-47E4-84C4-6454E80A5F93}">
      <dgm:prSet/>
      <dgm:spPr/>
    </dgm:pt>
    <dgm:pt modelId="{B26E4EA9-A5B8-400F-B550-86D02E0A8416}" type="sibTrans" cxnId="{DD4E750D-A2B3-47E4-84C4-6454E80A5F93}">
      <dgm:prSet/>
      <dgm:spPr/>
    </dgm:pt>
    <dgm:pt modelId="{F9AD3F2A-84E6-46FE-ABBB-EF841F2F22C6}">
      <dgm:prSet phldr="0"/>
      <dgm:spPr/>
      <dgm:t>
        <a:bodyPr/>
        <a:lstStyle/>
        <a:p>
          <a:pPr rtl="0"/>
          <a:r>
            <a:rPr lang="en-GB" b="0">
              <a:latin typeface="Tw Cen MT Condensed" panose="020B0606020104020203"/>
            </a:rPr>
            <a:t>PSL for all year groups ending in S1/2/3 or Key Adult </a:t>
          </a:r>
          <a:r>
            <a:rPr lang="en-GB" b="1">
              <a:latin typeface="Tw Cen MT Condensed" panose="020B0606020104020203"/>
            </a:rPr>
            <a:t>SA&amp;B classes – Nikki Graham</a:t>
          </a:r>
          <a:endParaRPr lang="en-GB"/>
        </a:p>
      </dgm:t>
    </dgm:pt>
    <dgm:pt modelId="{1E6E23D6-43A5-471B-88C2-26C6BDF0F785}" type="parTrans" cxnId="{492D8A35-425C-47C6-94D4-8C35C0EC2620}">
      <dgm:prSet/>
      <dgm:spPr/>
    </dgm:pt>
    <dgm:pt modelId="{114D0CF8-4285-4E64-A74B-78B474E7D258}" type="sibTrans" cxnId="{492D8A35-425C-47C6-94D4-8C35C0EC2620}">
      <dgm:prSet/>
      <dgm:spPr/>
    </dgm:pt>
    <dgm:pt modelId="{E62EDE39-5E46-4473-9F61-1B880DAAE4B0}">
      <dgm:prSet phldr="0"/>
      <dgm:spPr/>
      <dgm:t>
        <a:bodyPr/>
        <a:lstStyle/>
        <a:p>
          <a:pPr rtl="0"/>
          <a:r>
            <a:rPr lang="en-GB" b="0">
              <a:latin typeface="Tw Cen MT Condensed" panose="020B0606020104020203"/>
            </a:rPr>
            <a:t>PSL for all year groups ending in S4/5/6 or Key Adult </a:t>
          </a:r>
          <a:r>
            <a:rPr lang="en-GB" b="1">
              <a:latin typeface="Tw Cen MT Condensed" panose="020B0606020104020203"/>
            </a:rPr>
            <a:t>SC&amp;D classes - Elisa Kerr</a:t>
          </a:r>
          <a:endParaRPr lang="en-GB"/>
        </a:p>
      </dgm:t>
    </dgm:pt>
    <dgm:pt modelId="{D5F08014-5EA2-4C3B-AE77-7C13286552BA}" type="parTrans" cxnId="{DA679B9B-3FEE-4C05-A826-0F64825CD907}">
      <dgm:prSet/>
      <dgm:spPr/>
    </dgm:pt>
    <dgm:pt modelId="{DE1025F7-8A03-4B5E-8C9E-8FC537BDB5A1}" type="sibTrans" cxnId="{DA679B9B-3FEE-4C05-A826-0F64825CD907}">
      <dgm:prSet/>
      <dgm:spPr/>
    </dgm:pt>
    <dgm:pt modelId="{453D804F-F9B0-4AE9-B29D-7497AC5BF6DD}" type="pres">
      <dgm:prSet presAssocID="{31A59186-7873-4C47-87E0-1012398C8EFB}" presName="Name0" presStyleCnt="0">
        <dgm:presLayoutVars>
          <dgm:dir/>
          <dgm:animLvl val="lvl"/>
          <dgm:resizeHandles val="exact"/>
        </dgm:presLayoutVars>
      </dgm:prSet>
      <dgm:spPr/>
    </dgm:pt>
    <dgm:pt modelId="{699AB694-0543-4C92-93F0-29E16C596DCC}" type="pres">
      <dgm:prSet presAssocID="{F760288B-7783-42E1-BA81-8C9410AFB088}" presName="linNode" presStyleCnt="0"/>
      <dgm:spPr/>
    </dgm:pt>
    <dgm:pt modelId="{D96D5057-0455-495A-96B4-D87A0CE1D64C}" type="pres">
      <dgm:prSet presAssocID="{F760288B-7783-42E1-BA81-8C9410AFB088}" presName="parTx" presStyleLbl="revTx" presStyleIdx="0" presStyleCnt="3">
        <dgm:presLayoutVars>
          <dgm:chMax val="1"/>
          <dgm:bulletEnabled val="1"/>
        </dgm:presLayoutVars>
      </dgm:prSet>
      <dgm:spPr/>
    </dgm:pt>
    <dgm:pt modelId="{B2EBAF4A-C34B-4D2F-9961-833EFF776C9B}" type="pres">
      <dgm:prSet presAssocID="{F760288B-7783-42E1-BA81-8C9410AFB088}" presName="bracket" presStyleLbl="parChTrans1D1" presStyleIdx="0" presStyleCnt="3"/>
      <dgm:spPr/>
    </dgm:pt>
    <dgm:pt modelId="{1431DA06-5D78-402E-BDDE-AF6F5586131D}" type="pres">
      <dgm:prSet presAssocID="{F760288B-7783-42E1-BA81-8C9410AFB088}" presName="spH" presStyleCnt="0"/>
      <dgm:spPr/>
    </dgm:pt>
    <dgm:pt modelId="{3ED1F811-1314-45ED-97F1-65063AA0E3D9}" type="pres">
      <dgm:prSet presAssocID="{F760288B-7783-42E1-BA81-8C9410AFB088}" presName="desTx" presStyleLbl="node1" presStyleIdx="0" presStyleCnt="3">
        <dgm:presLayoutVars>
          <dgm:bulletEnabled val="1"/>
        </dgm:presLayoutVars>
      </dgm:prSet>
      <dgm:spPr/>
    </dgm:pt>
    <dgm:pt modelId="{FFB2DE8B-3537-44BD-B4EA-AD9574B8E889}" type="pres">
      <dgm:prSet presAssocID="{83D26BF0-C387-4521-BDDA-863DA0730FD9}" presName="spV" presStyleCnt="0"/>
      <dgm:spPr/>
    </dgm:pt>
    <dgm:pt modelId="{F1953257-9ABB-4E6D-BD6F-77FDEF8140DC}" type="pres">
      <dgm:prSet presAssocID="{60EDEFCE-FAEF-4968-A455-403904DBC1E7}" presName="linNode" presStyleCnt="0"/>
      <dgm:spPr/>
    </dgm:pt>
    <dgm:pt modelId="{62109860-8DF4-4268-8DF5-1C333E510660}" type="pres">
      <dgm:prSet presAssocID="{60EDEFCE-FAEF-4968-A455-403904DBC1E7}" presName="parTx" presStyleLbl="revTx" presStyleIdx="1" presStyleCnt="3">
        <dgm:presLayoutVars>
          <dgm:chMax val="1"/>
          <dgm:bulletEnabled val="1"/>
        </dgm:presLayoutVars>
      </dgm:prSet>
      <dgm:spPr/>
    </dgm:pt>
    <dgm:pt modelId="{6371785E-2B3E-488A-83A4-EA7E5967E29E}" type="pres">
      <dgm:prSet presAssocID="{60EDEFCE-FAEF-4968-A455-403904DBC1E7}" presName="bracket" presStyleLbl="parChTrans1D1" presStyleIdx="1" presStyleCnt="3"/>
      <dgm:spPr/>
    </dgm:pt>
    <dgm:pt modelId="{65E10700-3E57-47F0-A527-0E77ADCECB24}" type="pres">
      <dgm:prSet presAssocID="{60EDEFCE-FAEF-4968-A455-403904DBC1E7}" presName="spH" presStyleCnt="0"/>
      <dgm:spPr/>
    </dgm:pt>
    <dgm:pt modelId="{CABCC91D-A3FA-4392-8939-D9CA5E659BE3}" type="pres">
      <dgm:prSet presAssocID="{60EDEFCE-FAEF-4968-A455-403904DBC1E7}" presName="desTx" presStyleLbl="node1" presStyleIdx="1" presStyleCnt="3">
        <dgm:presLayoutVars>
          <dgm:bulletEnabled val="1"/>
        </dgm:presLayoutVars>
      </dgm:prSet>
      <dgm:spPr/>
    </dgm:pt>
    <dgm:pt modelId="{19FF3BBF-3BD9-4AAC-8EF0-F873C2BFA93D}" type="pres">
      <dgm:prSet presAssocID="{519BB548-AA97-44E9-806A-0F2D2A7116B5}" presName="spV" presStyleCnt="0"/>
      <dgm:spPr/>
    </dgm:pt>
    <dgm:pt modelId="{99236ADB-B6A4-43B2-AB1C-377895714222}" type="pres">
      <dgm:prSet presAssocID="{1DDEABC5-C784-4929-B499-7974DFB15587}" presName="linNode" presStyleCnt="0"/>
      <dgm:spPr/>
    </dgm:pt>
    <dgm:pt modelId="{A90A5157-CC96-4702-9B70-51936582D4C8}" type="pres">
      <dgm:prSet presAssocID="{1DDEABC5-C784-4929-B499-7974DFB15587}" presName="parTx" presStyleLbl="revTx" presStyleIdx="2" presStyleCnt="3">
        <dgm:presLayoutVars>
          <dgm:chMax val="1"/>
          <dgm:bulletEnabled val="1"/>
        </dgm:presLayoutVars>
      </dgm:prSet>
      <dgm:spPr/>
    </dgm:pt>
    <dgm:pt modelId="{FD23F7B5-CB64-4B6B-A6FF-360B85869573}" type="pres">
      <dgm:prSet presAssocID="{1DDEABC5-C784-4929-B499-7974DFB15587}" presName="bracket" presStyleLbl="parChTrans1D1" presStyleIdx="2" presStyleCnt="3"/>
      <dgm:spPr/>
    </dgm:pt>
    <dgm:pt modelId="{8657B77C-C6E3-438E-8542-DDF9AA285FEA}" type="pres">
      <dgm:prSet presAssocID="{1DDEABC5-C784-4929-B499-7974DFB15587}" presName="spH" presStyleCnt="0"/>
      <dgm:spPr/>
    </dgm:pt>
    <dgm:pt modelId="{9D629803-4254-4A54-BA65-CD0BCC06CA96}" type="pres">
      <dgm:prSet presAssocID="{1DDEABC5-C784-4929-B499-7974DFB15587}" presName="desTx" presStyleLbl="node1" presStyleIdx="2" presStyleCnt="3">
        <dgm:presLayoutVars>
          <dgm:bulletEnabled val="1"/>
        </dgm:presLayoutVars>
      </dgm:prSet>
      <dgm:spPr/>
    </dgm:pt>
  </dgm:ptLst>
  <dgm:cxnLst>
    <dgm:cxn modelId="{72B39601-9788-484E-BA41-72300915BC8C}" srcId="{F760288B-7783-42E1-BA81-8C9410AFB088}" destId="{66BEA2D5-7268-4FA3-B459-C11E65A77B3F}" srcOrd="2" destOrd="0" parTransId="{9D52FBDA-3E48-483B-B2DF-DD9FF8DA7B4E}" sibTransId="{FA9E5242-E190-4611-81F6-0EE7B0C5AF39}"/>
    <dgm:cxn modelId="{DD4E750D-A2B3-47E4-84C4-6454E80A5F93}" srcId="{1DDEABC5-C784-4929-B499-7974DFB15587}" destId="{2C485C60-3423-4EDC-9963-4247FE8931FF}" srcOrd="0" destOrd="0" parTransId="{06C7789A-BD39-4724-9846-B038E03802FF}" sibTransId="{B26E4EA9-A5B8-400F-B550-86D02E0A8416}"/>
    <dgm:cxn modelId="{E3CF8119-9E2D-40A1-B300-1233AEB78F3A}" type="presOf" srcId="{66BEA2D5-7268-4FA3-B459-C11E65A77B3F}" destId="{3ED1F811-1314-45ED-97F1-65063AA0E3D9}" srcOrd="0" destOrd="2" presId="urn:diagrams.loki3.com/BracketList"/>
    <dgm:cxn modelId="{1DBB6B1F-95BA-4230-96AA-DDCF82151A99}" type="presOf" srcId="{1DDEABC5-C784-4929-B499-7974DFB15587}" destId="{A90A5157-CC96-4702-9B70-51936582D4C8}" srcOrd="0" destOrd="0" presId="urn:diagrams.loki3.com/BracketList"/>
    <dgm:cxn modelId="{36B33A22-D2B0-45CB-A72D-A90E479310E2}" type="presOf" srcId="{2C485C60-3423-4EDC-9963-4247FE8931FF}" destId="{9D629803-4254-4A54-BA65-CD0BCC06CA96}" srcOrd="0" destOrd="0" presId="urn:diagrams.loki3.com/BracketList"/>
    <dgm:cxn modelId="{B8EC5826-E505-4C88-A551-2D7C2B6CDB6D}" srcId="{60EDEFCE-FAEF-4968-A455-403904DBC1E7}" destId="{D8A64030-D5C6-4D8E-849B-68B0BB222E0A}" srcOrd="3" destOrd="0" parTransId="{7583F130-20F3-4AFB-AF9D-0A14F2E259DE}" sibTransId="{CD095C2A-4B70-4C23-96F2-F21214289386}"/>
    <dgm:cxn modelId="{91D4C12D-D390-4B47-A4D1-FDAA7D658CCF}" type="presOf" srcId="{60EDEFCE-FAEF-4968-A455-403904DBC1E7}" destId="{62109860-8DF4-4268-8DF5-1C333E510660}" srcOrd="0" destOrd="0" presId="urn:diagrams.loki3.com/BracketList"/>
    <dgm:cxn modelId="{492D8A35-425C-47C6-94D4-8C35C0EC2620}" srcId="{1DDEABC5-C784-4929-B499-7974DFB15587}" destId="{F9AD3F2A-84E6-46FE-ABBB-EF841F2F22C6}" srcOrd="1" destOrd="0" parTransId="{1E6E23D6-43A5-471B-88C2-26C6BDF0F785}" sibTransId="{114D0CF8-4285-4E64-A74B-78B474E7D258}"/>
    <dgm:cxn modelId="{03DFB039-E5B9-4A58-A221-05978071524E}" type="presOf" srcId="{D8A64030-D5C6-4D8E-849B-68B0BB222E0A}" destId="{CABCC91D-A3FA-4392-8939-D9CA5E659BE3}" srcOrd="0" destOrd="3" presId="urn:diagrams.loki3.com/BracketList"/>
    <dgm:cxn modelId="{55AF975E-7CF6-427C-A203-DFA99A43B05E}" type="presOf" srcId="{05CB9505-1222-4EFA-8D3C-8808474E9644}" destId="{9D629803-4254-4A54-BA65-CD0BCC06CA96}" srcOrd="0" destOrd="3" presId="urn:diagrams.loki3.com/BracketList"/>
    <dgm:cxn modelId="{D4429664-33D7-4144-9462-465CD197F33E}" type="presOf" srcId="{F14D8DEE-E09F-4A94-8AEC-624538909E69}" destId="{3ED1F811-1314-45ED-97F1-65063AA0E3D9}" srcOrd="0" destOrd="3" presId="urn:diagrams.loki3.com/BracketList"/>
    <dgm:cxn modelId="{C18E8D6F-6FB6-46BF-B533-151347F73B4F}" type="presOf" srcId="{E62EDE39-5E46-4473-9F61-1B880DAAE4B0}" destId="{9D629803-4254-4A54-BA65-CD0BCC06CA96}" srcOrd="0" destOrd="2" presId="urn:diagrams.loki3.com/BracketList"/>
    <dgm:cxn modelId="{261A0E58-BFFC-4E73-8800-D562D295997A}" srcId="{31A59186-7873-4C47-87E0-1012398C8EFB}" destId="{F760288B-7783-42E1-BA81-8C9410AFB088}" srcOrd="0" destOrd="0" parTransId="{23CCF3DF-2FDB-46C3-9960-08207BDD89CC}" sibTransId="{83D26BF0-C387-4521-BDDA-863DA0730FD9}"/>
    <dgm:cxn modelId="{63FA2F78-58A3-4750-B195-9FD3B12AC032}" type="presOf" srcId="{4CBFB9D6-2AF8-4E2B-911B-98A8FC88703C}" destId="{3ED1F811-1314-45ED-97F1-65063AA0E3D9}" srcOrd="0" destOrd="0" presId="urn:diagrams.loki3.com/BracketList"/>
    <dgm:cxn modelId="{64E74B7E-0BEF-49C6-BD7A-1FB704EBB2A0}" srcId="{F760288B-7783-42E1-BA81-8C9410AFB088}" destId="{C0D64875-9F45-4715-A6D5-F94FC55D0DF4}" srcOrd="1" destOrd="0" parTransId="{8A1D3E0A-C3C6-4EF3-B411-55330D2D7EEC}" sibTransId="{0910FF7E-0CD4-4217-A01B-DA5B32C947AA}"/>
    <dgm:cxn modelId="{CAE9518E-F36E-4E42-9B58-464E878BFC04}" srcId="{31A59186-7873-4C47-87E0-1012398C8EFB}" destId="{1DDEABC5-C784-4929-B499-7974DFB15587}" srcOrd="2" destOrd="0" parTransId="{8CBE0C4F-D988-499F-AF60-0854A2C591F0}" sibTransId="{9C9C6FE5-8188-4F5C-B4BF-9314ED9D6C8C}"/>
    <dgm:cxn modelId="{FB5FB18F-8FCF-49B6-BAD3-515D71C40A40}" srcId="{60EDEFCE-FAEF-4968-A455-403904DBC1E7}" destId="{4F033436-B8D9-4B60-B399-EEA474F2B200}" srcOrd="1" destOrd="0" parTransId="{BAAE516D-D7E3-4FE7-8DE1-A75CC4A597FB}" sibTransId="{1C3E3B2E-4F0C-4D7B-B8DA-D0373E98D9CA}"/>
    <dgm:cxn modelId="{DA679B9B-3FEE-4C05-A826-0F64825CD907}" srcId="{1DDEABC5-C784-4929-B499-7974DFB15587}" destId="{E62EDE39-5E46-4473-9F61-1B880DAAE4B0}" srcOrd="2" destOrd="0" parTransId="{D5F08014-5EA2-4C3B-AE77-7C13286552BA}" sibTransId="{DE1025F7-8A03-4B5E-8C9E-8FC537BDB5A1}"/>
    <dgm:cxn modelId="{69701EA6-150A-4BEB-A400-8B6A3EBA7280}" srcId="{60EDEFCE-FAEF-4968-A455-403904DBC1E7}" destId="{140D6C86-D59E-4278-B962-CB0CD4EED6B2}" srcOrd="2" destOrd="0" parTransId="{B4C757B7-2F24-4975-8C67-578B12C3EBA6}" sibTransId="{E8597913-4B07-4D90-B470-B5506B81A4F7}"/>
    <dgm:cxn modelId="{B801C5A8-238D-4860-8C71-0FDADFA06AC1}" srcId="{F760288B-7783-42E1-BA81-8C9410AFB088}" destId="{4CBFB9D6-2AF8-4E2B-911B-98A8FC88703C}" srcOrd="0" destOrd="0" parTransId="{45E933E2-9138-44A6-9661-3222FFD395CB}" sibTransId="{6785A912-530A-4D3E-B5CD-64F36CAFC488}"/>
    <dgm:cxn modelId="{BF5B71B5-4103-403D-8110-858C8B060F5B}" type="presOf" srcId="{C0D64875-9F45-4715-A6D5-F94FC55D0DF4}" destId="{3ED1F811-1314-45ED-97F1-65063AA0E3D9}" srcOrd="0" destOrd="1" presId="urn:diagrams.loki3.com/BracketList"/>
    <dgm:cxn modelId="{E1A47AB5-0E59-405C-8482-F776BE04671E}" srcId="{1DDEABC5-C784-4929-B499-7974DFB15587}" destId="{05CB9505-1222-4EFA-8D3C-8808474E9644}" srcOrd="3" destOrd="0" parTransId="{AAEAACA9-2AEE-4C00-9241-0110D1255E8D}" sibTransId="{13FD2461-A66A-4192-BF21-2B6424C8E533}"/>
    <dgm:cxn modelId="{285748B8-FEB8-435E-981B-8538ED17F33D}" type="presOf" srcId="{F9AD3F2A-84E6-46FE-ABBB-EF841F2F22C6}" destId="{9D629803-4254-4A54-BA65-CD0BCC06CA96}" srcOrd="0" destOrd="1" presId="urn:diagrams.loki3.com/BracketList"/>
    <dgm:cxn modelId="{846B91BB-AB3C-403A-A31D-AB119F210EB7}" type="presOf" srcId="{140D6C86-D59E-4278-B962-CB0CD4EED6B2}" destId="{CABCC91D-A3FA-4392-8939-D9CA5E659BE3}" srcOrd="0" destOrd="2" presId="urn:diagrams.loki3.com/BracketList"/>
    <dgm:cxn modelId="{5C43C6BE-3803-4077-92F2-AD72C1245E6A}" type="presOf" srcId="{F760288B-7783-42E1-BA81-8C9410AFB088}" destId="{D96D5057-0455-495A-96B4-D87A0CE1D64C}" srcOrd="0" destOrd="0" presId="urn:diagrams.loki3.com/BracketList"/>
    <dgm:cxn modelId="{016C47C4-B4B2-49C9-8C47-090043150C4F}" type="presOf" srcId="{B5A8D09B-C413-413D-BDCF-2E4CB4F00380}" destId="{CABCC91D-A3FA-4392-8939-D9CA5E659BE3}" srcOrd="0" destOrd="0" presId="urn:diagrams.loki3.com/BracketList"/>
    <dgm:cxn modelId="{D03F72C9-5BD8-4B85-B5B9-8C96C0988D3F}" srcId="{F760288B-7783-42E1-BA81-8C9410AFB088}" destId="{F14D8DEE-E09F-4A94-8AEC-624538909E69}" srcOrd="3" destOrd="0" parTransId="{E1D60DDF-905F-4C1C-BA4F-94053E2EA1E9}" sibTransId="{9A06FDD6-861F-4440-8487-4033B1236311}"/>
    <dgm:cxn modelId="{5FA45CD5-CC47-4872-AE92-943A4A1B84A7}" srcId="{31A59186-7873-4C47-87E0-1012398C8EFB}" destId="{60EDEFCE-FAEF-4968-A455-403904DBC1E7}" srcOrd="1" destOrd="0" parTransId="{9D3E3D9C-E811-4C1A-968F-FD0E0F6E3D07}" sibTransId="{519BB548-AA97-44E9-806A-0F2D2A7116B5}"/>
    <dgm:cxn modelId="{04A93BD7-3837-4E15-88F2-B289B0BDC6D7}" type="presOf" srcId="{31A59186-7873-4C47-87E0-1012398C8EFB}" destId="{453D804F-F9B0-4AE9-B29D-7497AC5BF6DD}" srcOrd="0" destOrd="0" presId="urn:diagrams.loki3.com/BracketList"/>
    <dgm:cxn modelId="{C90249F9-B651-4ECF-93D2-019687BC4FC0}" srcId="{60EDEFCE-FAEF-4968-A455-403904DBC1E7}" destId="{B5A8D09B-C413-413D-BDCF-2E4CB4F00380}" srcOrd="0" destOrd="0" parTransId="{CC4B388D-F6C0-4501-9464-0B98914E2BF8}" sibTransId="{008F3C9C-7743-4633-9A16-983C01AA6F3F}"/>
    <dgm:cxn modelId="{150663FF-A505-4C8E-896B-00D0554C448F}" type="presOf" srcId="{4F033436-B8D9-4B60-B399-EEA474F2B200}" destId="{CABCC91D-A3FA-4392-8939-D9CA5E659BE3}" srcOrd="0" destOrd="1" presId="urn:diagrams.loki3.com/BracketList"/>
    <dgm:cxn modelId="{D5419FD3-31DD-406E-9789-CC40F1A92F32}" type="presParOf" srcId="{453D804F-F9B0-4AE9-B29D-7497AC5BF6DD}" destId="{699AB694-0543-4C92-93F0-29E16C596DCC}" srcOrd="0" destOrd="0" presId="urn:diagrams.loki3.com/BracketList"/>
    <dgm:cxn modelId="{9636B746-7260-43DC-B5DE-2B4DB539DD96}" type="presParOf" srcId="{699AB694-0543-4C92-93F0-29E16C596DCC}" destId="{D96D5057-0455-495A-96B4-D87A0CE1D64C}" srcOrd="0" destOrd="0" presId="urn:diagrams.loki3.com/BracketList"/>
    <dgm:cxn modelId="{34B1353E-22AE-4B48-B34D-D7AFCAD56967}" type="presParOf" srcId="{699AB694-0543-4C92-93F0-29E16C596DCC}" destId="{B2EBAF4A-C34B-4D2F-9961-833EFF776C9B}" srcOrd="1" destOrd="0" presId="urn:diagrams.loki3.com/BracketList"/>
    <dgm:cxn modelId="{9341752D-3FE8-479A-8D18-32536AD9F1A4}" type="presParOf" srcId="{699AB694-0543-4C92-93F0-29E16C596DCC}" destId="{1431DA06-5D78-402E-BDDE-AF6F5586131D}" srcOrd="2" destOrd="0" presId="urn:diagrams.loki3.com/BracketList"/>
    <dgm:cxn modelId="{EC49F782-BBFB-4DC2-9E4D-BE63EAAFD7F9}" type="presParOf" srcId="{699AB694-0543-4C92-93F0-29E16C596DCC}" destId="{3ED1F811-1314-45ED-97F1-65063AA0E3D9}" srcOrd="3" destOrd="0" presId="urn:diagrams.loki3.com/BracketList"/>
    <dgm:cxn modelId="{79FE7324-CC7F-4DBF-8B89-2E25EA69A549}" type="presParOf" srcId="{453D804F-F9B0-4AE9-B29D-7497AC5BF6DD}" destId="{FFB2DE8B-3537-44BD-B4EA-AD9574B8E889}" srcOrd="1" destOrd="0" presId="urn:diagrams.loki3.com/BracketList"/>
    <dgm:cxn modelId="{AE85B94C-CDE6-480B-A7E1-36F356D921A9}" type="presParOf" srcId="{453D804F-F9B0-4AE9-B29D-7497AC5BF6DD}" destId="{F1953257-9ABB-4E6D-BD6F-77FDEF8140DC}" srcOrd="2" destOrd="0" presId="urn:diagrams.loki3.com/BracketList"/>
    <dgm:cxn modelId="{5A1553F7-BC41-40A5-BC0A-C7454ED647D4}" type="presParOf" srcId="{F1953257-9ABB-4E6D-BD6F-77FDEF8140DC}" destId="{62109860-8DF4-4268-8DF5-1C333E510660}" srcOrd="0" destOrd="0" presId="urn:diagrams.loki3.com/BracketList"/>
    <dgm:cxn modelId="{3A0AA2D1-E5EB-4B4C-907A-7901C7FED926}" type="presParOf" srcId="{F1953257-9ABB-4E6D-BD6F-77FDEF8140DC}" destId="{6371785E-2B3E-488A-83A4-EA7E5967E29E}" srcOrd="1" destOrd="0" presId="urn:diagrams.loki3.com/BracketList"/>
    <dgm:cxn modelId="{14513C41-6D27-431F-804C-7B67927834B0}" type="presParOf" srcId="{F1953257-9ABB-4E6D-BD6F-77FDEF8140DC}" destId="{65E10700-3E57-47F0-A527-0E77ADCECB24}" srcOrd="2" destOrd="0" presId="urn:diagrams.loki3.com/BracketList"/>
    <dgm:cxn modelId="{D44673C1-0D22-4F5C-AC83-77D43EA37737}" type="presParOf" srcId="{F1953257-9ABB-4E6D-BD6F-77FDEF8140DC}" destId="{CABCC91D-A3FA-4392-8939-D9CA5E659BE3}" srcOrd="3" destOrd="0" presId="urn:diagrams.loki3.com/BracketList"/>
    <dgm:cxn modelId="{827CB411-BA11-40F4-A717-C7F7A9C71A57}" type="presParOf" srcId="{453D804F-F9B0-4AE9-B29D-7497AC5BF6DD}" destId="{19FF3BBF-3BD9-4AAC-8EF0-F873C2BFA93D}" srcOrd="3" destOrd="0" presId="urn:diagrams.loki3.com/BracketList"/>
    <dgm:cxn modelId="{124649B4-3481-4406-B80C-A754AF3DC75F}" type="presParOf" srcId="{453D804F-F9B0-4AE9-B29D-7497AC5BF6DD}" destId="{99236ADB-B6A4-43B2-AB1C-377895714222}" srcOrd="4" destOrd="0" presId="urn:diagrams.loki3.com/BracketList"/>
    <dgm:cxn modelId="{23C4F21E-40C5-4C68-9005-2CD4E61F4947}" type="presParOf" srcId="{99236ADB-B6A4-43B2-AB1C-377895714222}" destId="{A90A5157-CC96-4702-9B70-51936582D4C8}" srcOrd="0" destOrd="0" presId="urn:diagrams.loki3.com/BracketList"/>
    <dgm:cxn modelId="{C253438A-9363-466E-9DC3-ED9F9B63349E}" type="presParOf" srcId="{99236ADB-B6A4-43B2-AB1C-377895714222}" destId="{FD23F7B5-CB64-4B6B-A6FF-360B85869573}" srcOrd="1" destOrd="0" presId="urn:diagrams.loki3.com/BracketList"/>
    <dgm:cxn modelId="{47634E10-A4FB-498E-AB81-0F0DCE0C04EF}" type="presParOf" srcId="{99236ADB-B6A4-43B2-AB1C-377895714222}" destId="{8657B77C-C6E3-438E-8542-DDF9AA285FEA}" srcOrd="2" destOrd="0" presId="urn:diagrams.loki3.com/BracketList"/>
    <dgm:cxn modelId="{EB5184DD-9803-4C22-BDE4-2EA788B69E20}" type="presParOf" srcId="{99236ADB-B6A4-43B2-AB1C-377895714222}" destId="{9D629803-4254-4A54-BA65-CD0BCC06CA96}"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A59186-7873-4C47-87E0-1012398C8EFB}" type="doc">
      <dgm:prSet loTypeId="urn:diagrams.loki3.com/BracketList" loCatId="list" qsTypeId="urn:microsoft.com/office/officeart/2005/8/quickstyle/simple1" qsCatId="simple" csTypeId="urn:microsoft.com/office/officeart/2005/8/colors/colorful1" csCatId="colorful" phldr="1"/>
      <dgm:spPr/>
      <dgm:t>
        <a:bodyPr/>
        <a:lstStyle/>
        <a:p>
          <a:endParaRPr lang="en-GB"/>
        </a:p>
      </dgm:t>
    </dgm:pt>
    <dgm:pt modelId="{F760288B-7783-42E1-BA81-8C9410AFB088}">
      <dgm:prSet phldr="0"/>
      <dgm:spPr/>
      <dgm:t>
        <a:bodyPr/>
        <a:lstStyle/>
        <a:p>
          <a:pPr rtl="0"/>
          <a:r>
            <a:rPr lang="en-GB" b="1">
              <a:latin typeface="Tw Cen MT Condensed" panose="020B0606020104020203"/>
            </a:rPr>
            <a:t>SNUG</a:t>
          </a:r>
        </a:p>
      </dgm:t>
    </dgm:pt>
    <dgm:pt modelId="{23CCF3DF-2FDB-46C3-9960-08207BDD89CC}" type="parTrans" cxnId="{261A0E58-BFFC-4E73-8800-D562D295997A}">
      <dgm:prSet/>
      <dgm:spPr/>
      <dgm:t>
        <a:bodyPr/>
        <a:lstStyle/>
        <a:p>
          <a:endParaRPr lang="en-GB"/>
        </a:p>
      </dgm:t>
    </dgm:pt>
    <dgm:pt modelId="{83D26BF0-C387-4521-BDDA-863DA0730FD9}" type="sibTrans" cxnId="{261A0E58-BFFC-4E73-8800-D562D295997A}">
      <dgm:prSet/>
      <dgm:spPr/>
      <dgm:t>
        <a:bodyPr/>
        <a:lstStyle/>
        <a:p>
          <a:endParaRPr lang="en-GB"/>
        </a:p>
      </dgm:t>
    </dgm:pt>
    <dgm:pt modelId="{4CBFB9D6-2AF8-4E2B-911B-98A8FC88703C}">
      <dgm:prSet phldr="0"/>
      <dgm:spPr/>
      <dgm:t>
        <a:bodyPr/>
        <a:lstStyle/>
        <a:p>
          <a:pPr rtl="0"/>
          <a:r>
            <a:rPr lang="en-GB" b="0">
              <a:latin typeface="Tw Cen MT Condensed" panose="020B0606020104020203"/>
            </a:rPr>
            <a:t>CL: Chelsea Ewing </a:t>
          </a:r>
        </a:p>
      </dgm:t>
    </dgm:pt>
    <dgm:pt modelId="{45E933E2-9138-44A6-9661-3222FFD395CB}" type="parTrans" cxnId="{B801C5A8-238D-4860-8C71-0FDADFA06AC1}">
      <dgm:prSet/>
      <dgm:spPr/>
      <dgm:t>
        <a:bodyPr/>
        <a:lstStyle/>
        <a:p>
          <a:endParaRPr lang="en-GB"/>
        </a:p>
      </dgm:t>
    </dgm:pt>
    <dgm:pt modelId="{6785A912-530A-4D3E-B5CD-64F36CAFC488}" type="sibTrans" cxnId="{B801C5A8-238D-4860-8C71-0FDADFA06AC1}">
      <dgm:prSet/>
      <dgm:spPr/>
      <dgm:t>
        <a:bodyPr/>
        <a:lstStyle/>
        <a:p>
          <a:endParaRPr lang="en-GB"/>
        </a:p>
      </dgm:t>
    </dgm:pt>
    <dgm:pt modelId="{C351DFAD-DF97-44CE-B7F1-F1C4147E6BBB}">
      <dgm:prSet phldr="0"/>
      <dgm:spPr/>
      <dgm:t>
        <a:bodyPr/>
        <a:lstStyle/>
        <a:p>
          <a:pPr rtl="0"/>
          <a:r>
            <a:rPr lang="en-GB" b="0">
              <a:latin typeface="Tw Cen MT Condensed" panose="020B0606020104020203"/>
            </a:rPr>
            <a:t>PSO: Jacque Swartz</a:t>
          </a:r>
          <a:endParaRPr lang="en-US" b="0">
            <a:latin typeface="Tw Cen MT Condensed"/>
          </a:endParaRPr>
        </a:p>
      </dgm:t>
    </dgm:pt>
    <dgm:pt modelId="{8C8D038B-9B3A-49D1-B233-1CF869BD6301}" type="parTrans" cxnId="{BE3EE8D0-3303-47E8-BDD7-FDD685F536CA}">
      <dgm:prSet/>
      <dgm:spPr/>
      <dgm:t>
        <a:bodyPr/>
        <a:lstStyle/>
        <a:p>
          <a:endParaRPr lang="en-GB"/>
        </a:p>
      </dgm:t>
    </dgm:pt>
    <dgm:pt modelId="{72A78655-67DF-416F-9999-00A273C0BEE4}" type="sibTrans" cxnId="{BE3EE8D0-3303-47E8-BDD7-FDD685F536CA}">
      <dgm:prSet/>
      <dgm:spPr/>
      <dgm:t>
        <a:bodyPr/>
        <a:lstStyle/>
        <a:p>
          <a:endParaRPr lang="en-GB"/>
        </a:p>
      </dgm:t>
    </dgm:pt>
    <dgm:pt modelId="{16D395F3-88B5-4A35-B383-74B03402EA98}">
      <dgm:prSet phldr="0"/>
      <dgm:spPr/>
      <dgm:t>
        <a:bodyPr/>
        <a:lstStyle/>
        <a:p>
          <a:pPr rtl="0"/>
          <a:r>
            <a:rPr lang="en-GB" b="0">
              <a:latin typeface="Tw Cen MT Condensed" panose="020B0606020104020203"/>
            </a:rPr>
            <a:t>PSA Darroch Angelina Hadshieva </a:t>
          </a:r>
          <a:endParaRPr lang="en-GB" b="1">
            <a:latin typeface="Tw Cen MT Condensed" panose="020B0606020104020203"/>
          </a:endParaRPr>
        </a:p>
      </dgm:t>
    </dgm:pt>
    <dgm:pt modelId="{45A700E6-4290-484A-8938-9916E217679B}" type="parTrans" cxnId="{F2D69440-9528-4FC3-B902-9E3C45C623C0}">
      <dgm:prSet/>
      <dgm:spPr/>
      <dgm:t>
        <a:bodyPr/>
        <a:lstStyle/>
        <a:p>
          <a:endParaRPr lang="en-GB"/>
        </a:p>
      </dgm:t>
    </dgm:pt>
    <dgm:pt modelId="{94C4D762-FB7F-403C-A081-00D271F9A3FF}" type="sibTrans" cxnId="{F2D69440-9528-4FC3-B902-9E3C45C623C0}">
      <dgm:prSet/>
      <dgm:spPr/>
      <dgm:t>
        <a:bodyPr/>
        <a:lstStyle/>
        <a:p>
          <a:endParaRPr lang="en-GB"/>
        </a:p>
      </dgm:t>
    </dgm:pt>
    <dgm:pt modelId="{BA2A8037-D5A8-4582-BEBB-1B87BB3C4F9F}">
      <dgm:prSet phldr="0"/>
      <dgm:spPr/>
      <dgm:t>
        <a:bodyPr/>
        <a:lstStyle/>
        <a:p>
          <a:pPr rtl="0"/>
          <a:r>
            <a:rPr lang="en-GB" b="1">
              <a:latin typeface="Tw Cen MT Condensed" panose="020B0606020104020203"/>
            </a:rPr>
            <a:t>Roslin</a:t>
          </a:r>
          <a:endParaRPr lang="en-GB" b="0">
            <a:latin typeface="Aptos Display"/>
          </a:endParaRPr>
        </a:p>
      </dgm:t>
    </dgm:pt>
    <dgm:pt modelId="{557971A8-371E-4DE0-85B3-D61F12A32F1A}" type="parTrans" cxnId="{88AF9071-C694-4151-BEF1-A0F1300715D4}">
      <dgm:prSet/>
      <dgm:spPr/>
      <dgm:t>
        <a:bodyPr/>
        <a:lstStyle/>
        <a:p>
          <a:endParaRPr lang="en-GB"/>
        </a:p>
      </dgm:t>
    </dgm:pt>
    <dgm:pt modelId="{22CF4AF1-D761-4FF3-8B44-4166F4F42DE0}" type="sibTrans" cxnId="{88AF9071-C694-4151-BEF1-A0F1300715D4}">
      <dgm:prSet/>
      <dgm:spPr/>
      <dgm:t>
        <a:bodyPr/>
        <a:lstStyle/>
        <a:p>
          <a:endParaRPr lang="en-GB"/>
        </a:p>
      </dgm:t>
    </dgm:pt>
    <dgm:pt modelId="{A029D361-0E5E-4E45-AC38-EA28B10C5294}">
      <dgm:prSet phldr="0"/>
      <dgm:spPr/>
      <dgm:t>
        <a:bodyPr/>
        <a:lstStyle/>
        <a:p>
          <a:pPr rtl="0"/>
          <a:r>
            <a:rPr lang="en-GB" b="0">
              <a:latin typeface="Tw Cen MT Condensed" panose="020B0606020104020203"/>
            </a:rPr>
            <a:t>Inclusion Teacher: Anna Kirkwood </a:t>
          </a:r>
          <a:endParaRPr lang="en-GB" b="0">
            <a:latin typeface="Aptos Display"/>
          </a:endParaRPr>
        </a:p>
      </dgm:t>
    </dgm:pt>
    <dgm:pt modelId="{C938B4E4-1E6C-4039-870A-6D99AE2A25B4}" type="parTrans" cxnId="{6FE8827F-9CCB-49F9-B399-780BA44F7B59}">
      <dgm:prSet/>
      <dgm:spPr/>
      <dgm:t>
        <a:bodyPr/>
        <a:lstStyle/>
        <a:p>
          <a:endParaRPr lang="en-GB"/>
        </a:p>
      </dgm:t>
    </dgm:pt>
    <dgm:pt modelId="{68F22B6F-01FF-429F-93A0-75640BFB3AA0}" type="sibTrans" cxnId="{6FE8827F-9CCB-49F9-B399-780BA44F7B59}">
      <dgm:prSet/>
      <dgm:spPr/>
      <dgm:t>
        <a:bodyPr/>
        <a:lstStyle/>
        <a:p>
          <a:endParaRPr lang="en-GB"/>
        </a:p>
      </dgm:t>
    </dgm:pt>
    <dgm:pt modelId="{2598FE6B-6D86-4DB6-9ADB-7856B34A85EE}">
      <dgm:prSet phldr="0"/>
      <dgm:spPr/>
      <dgm:t>
        <a:bodyPr/>
        <a:lstStyle/>
        <a:p>
          <a:pPr rtl="0"/>
          <a:r>
            <a:rPr lang="en-GB" b="0">
              <a:latin typeface="Tw Cen MT Condensed" panose="020B0606020104020203"/>
            </a:rPr>
            <a:t>PSA: Andrew Whyte</a:t>
          </a:r>
          <a:endParaRPr lang="en-GB" b="1">
            <a:latin typeface="Tw Cen MT Condensed"/>
          </a:endParaRPr>
        </a:p>
      </dgm:t>
    </dgm:pt>
    <dgm:pt modelId="{BF6AE79D-3F50-4015-9752-CB4FE654581B}" type="parTrans" cxnId="{B4CCC390-222C-4881-BF5D-A88B723BE010}">
      <dgm:prSet/>
      <dgm:spPr/>
      <dgm:t>
        <a:bodyPr/>
        <a:lstStyle/>
        <a:p>
          <a:endParaRPr lang="en-GB"/>
        </a:p>
      </dgm:t>
    </dgm:pt>
    <dgm:pt modelId="{2C21F072-22CB-4017-BCF0-BB50A8B34E4A}" type="sibTrans" cxnId="{B4CCC390-222C-4881-BF5D-A88B723BE010}">
      <dgm:prSet/>
      <dgm:spPr/>
      <dgm:t>
        <a:bodyPr/>
        <a:lstStyle/>
        <a:p>
          <a:endParaRPr lang="en-GB"/>
        </a:p>
      </dgm:t>
    </dgm:pt>
    <dgm:pt modelId="{28CE52A0-B181-48B1-AFE0-E276E1D13341}">
      <dgm:prSet phldr="0"/>
      <dgm:spPr/>
      <dgm:t>
        <a:bodyPr/>
        <a:lstStyle/>
        <a:p>
          <a:pPr rtl="0"/>
          <a:r>
            <a:rPr lang="en-GB" b="1" err="1">
              <a:latin typeface="Tw Cen MT Condensed" panose="020B0606020104020203"/>
            </a:rPr>
            <a:t>Spylaw</a:t>
          </a:r>
          <a:endParaRPr lang="en-GB" b="1">
            <a:latin typeface="Tw Cen MT Condensed" panose="020B0606020104020203"/>
          </a:endParaRPr>
        </a:p>
      </dgm:t>
    </dgm:pt>
    <dgm:pt modelId="{427403A3-E802-453E-9B61-319E758A5055}" type="parTrans" cxnId="{65EA2213-E6B7-46EA-B7C3-B7229187E4B6}">
      <dgm:prSet/>
      <dgm:spPr/>
      <dgm:t>
        <a:bodyPr/>
        <a:lstStyle/>
        <a:p>
          <a:endParaRPr lang="en-GB"/>
        </a:p>
      </dgm:t>
    </dgm:pt>
    <dgm:pt modelId="{CF2FB273-3C39-4100-91F8-1201E1545EBF}" type="sibTrans" cxnId="{65EA2213-E6B7-46EA-B7C3-B7229187E4B6}">
      <dgm:prSet/>
      <dgm:spPr/>
      <dgm:t>
        <a:bodyPr/>
        <a:lstStyle/>
        <a:p>
          <a:endParaRPr lang="en-GB"/>
        </a:p>
      </dgm:t>
    </dgm:pt>
    <dgm:pt modelId="{7740DF3B-9204-4E92-AAB2-092602E89DD2}">
      <dgm:prSet phldr="0"/>
      <dgm:spPr/>
      <dgm:t>
        <a:bodyPr/>
        <a:lstStyle/>
        <a:p>
          <a:pPr rtl="0"/>
          <a:r>
            <a:rPr lang="en-GB" b="0">
              <a:latin typeface="Tw Cen MT Condensed" panose="020B0606020104020203"/>
            </a:rPr>
            <a:t> Rob Cockcroft &amp; Team  </a:t>
          </a:r>
          <a:endParaRPr lang="en-GB" b="1">
            <a:latin typeface="Tw Cen MT Condensed" panose="020B0606020104020203"/>
          </a:endParaRPr>
        </a:p>
      </dgm:t>
    </dgm:pt>
    <dgm:pt modelId="{0A86B5C4-DF42-4B83-A576-12F4DDDF075C}" type="parTrans" cxnId="{EA0EF868-47BA-45EE-86A1-CAD635954A6A}">
      <dgm:prSet/>
      <dgm:spPr/>
      <dgm:t>
        <a:bodyPr/>
        <a:lstStyle/>
        <a:p>
          <a:endParaRPr lang="en-GB"/>
        </a:p>
      </dgm:t>
    </dgm:pt>
    <dgm:pt modelId="{FE1A94F3-8534-4E28-8DB9-35904C2B5580}" type="sibTrans" cxnId="{EA0EF868-47BA-45EE-86A1-CAD635954A6A}">
      <dgm:prSet/>
      <dgm:spPr/>
      <dgm:t>
        <a:bodyPr/>
        <a:lstStyle/>
        <a:p>
          <a:endParaRPr lang="en-GB"/>
        </a:p>
      </dgm:t>
    </dgm:pt>
    <dgm:pt modelId="{889363AE-1C9A-41C4-8835-369168158287}">
      <dgm:prSet phldr="0"/>
      <dgm:spPr/>
      <dgm:t>
        <a:bodyPr/>
        <a:lstStyle/>
        <a:p>
          <a:pPr rtl="0"/>
          <a:r>
            <a:rPr lang="en-GB" b="0">
              <a:latin typeface="Tw Cen MT Condensed" panose="020B0606020104020203"/>
            </a:rPr>
            <a:t>PSA Aisling Mitchell </a:t>
          </a:r>
          <a:endParaRPr lang="en-GB" b="1">
            <a:latin typeface="Tw Cen MT Condensed"/>
          </a:endParaRPr>
        </a:p>
      </dgm:t>
    </dgm:pt>
    <dgm:pt modelId="{8CC97DA8-AB54-4E4A-A7E0-2C9F6D37BB94}" type="parTrans" cxnId="{05CC48DA-BBA3-44DF-AB98-43BFD991F62E}">
      <dgm:prSet/>
      <dgm:spPr/>
      <dgm:t>
        <a:bodyPr/>
        <a:lstStyle/>
        <a:p>
          <a:endParaRPr lang="en-GB"/>
        </a:p>
      </dgm:t>
    </dgm:pt>
    <dgm:pt modelId="{DF0C0B31-9273-49E4-A2C0-B01858BA609E}" type="sibTrans" cxnId="{05CC48DA-BBA3-44DF-AB98-43BFD991F62E}">
      <dgm:prSet/>
      <dgm:spPr/>
      <dgm:t>
        <a:bodyPr/>
        <a:lstStyle/>
        <a:p>
          <a:endParaRPr lang="en-GB"/>
        </a:p>
      </dgm:t>
    </dgm:pt>
    <dgm:pt modelId="{B228174A-02ED-4B6A-9E99-E9478C51308C}">
      <dgm:prSet phldr="0"/>
      <dgm:spPr/>
      <dgm:t>
        <a:bodyPr/>
        <a:lstStyle/>
        <a:p>
          <a:pPr rtl="0"/>
          <a:r>
            <a:rPr lang="en-GB" b="0">
              <a:latin typeface="Tw Cen MT Condensed" panose="020B0606020104020203"/>
            </a:rPr>
            <a:t>PSO: Jordan Sinclair </a:t>
          </a:r>
          <a:endParaRPr lang="en-GB" b="1">
            <a:latin typeface="Tw Cen MT Condensed"/>
          </a:endParaRPr>
        </a:p>
      </dgm:t>
    </dgm:pt>
    <dgm:pt modelId="{22184209-9544-42BA-BF28-0D58FBBA333B}" type="parTrans" cxnId="{FEE86F28-A485-4606-B303-6470B27E97A8}">
      <dgm:prSet/>
      <dgm:spPr/>
      <dgm:t>
        <a:bodyPr/>
        <a:lstStyle/>
        <a:p>
          <a:endParaRPr lang="en-GB"/>
        </a:p>
      </dgm:t>
    </dgm:pt>
    <dgm:pt modelId="{C624EEC2-DFA8-4ADE-9C0F-816B173DD4C5}" type="sibTrans" cxnId="{FEE86F28-A485-4606-B303-6470B27E97A8}">
      <dgm:prSet/>
      <dgm:spPr/>
      <dgm:t>
        <a:bodyPr/>
        <a:lstStyle/>
        <a:p>
          <a:endParaRPr lang="en-GB"/>
        </a:p>
      </dgm:t>
    </dgm:pt>
    <dgm:pt modelId="{757CEEB4-3949-426C-9873-E9761E28EF0B}">
      <dgm:prSet phldr="0"/>
      <dgm:spPr/>
      <dgm:t>
        <a:bodyPr/>
        <a:lstStyle/>
        <a:p>
          <a:pPr rtl="0"/>
          <a:r>
            <a:rPr lang="en-GB" b="0">
              <a:latin typeface="Tw Cen MT Condensed" panose="020B0606020104020203"/>
            </a:rPr>
            <a:t> Open to all year groups                               </a:t>
          </a:r>
          <a:r>
            <a:rPr lang="en-GB">
              <a:latin typeface="Tw Cen MT Condensed"/>
            </a:rPr>
            <a:t> </a:t>
          </a:r>
          <a:endParaRPr lang="en-US"/>
        </a:p>
      </dgm:t>
    </dgm:pt>
    <dgm:pt modelId="{97E5B877-47A7-41E7-94B5-11F2583A6CB3}" type="parTrans" cxnId="{5A01AF90-9358-4975-91AB-2AB1DF371CC9}">
      <dgm:prSet/>
      <dgm:spPr/>
      <dgm:t>
        <a:bodyPr/>
        <a:lstStyle/>
        <a:p>
          <a:endParaRPr lang="en-GB"/>
        </a:p>
      </dgm:t>
    </dgm:pt>
    <dgm:pt modelId="{7C12BD20-E9FF-4346-AFB2-B94B5E3DA12B}" type="sibTrans" cxnId="{5A01AF90-9358-4975-91AB-2AB1DF371CC9}">
      <dgm:prSet/>
      <dgm:spPr/>
      <dgm:t>
        <a:bodyPr/>
        <a:lstStyle/>
        <a:p>
          <a:endParaRPr lang="en-GB"/>
        </a:p>
      </dgm:t>
    </dgm:pt>
    <dgm:pt modelId="{BAAE483E-D130-47D3-BAF2-CC248A52D7B1}">
      <dgm:prSet phldr="0"/>
      <dgm:spPr/>
      <dgm:t>
        <a:bodyPr/>
        <a:lstStyle/>
        <a:p>
          <a:pPr rtl="0"/>
          <a:r>
            <a:rPr lang="en-GB" b="0">
              <a:latin typeface="Tw Cen MT Condensed" panose="020B0606020104020203"/>
            </a:rPr>
            <a:t> Working closely with enhanced support team</a:t>
          </a:r>
        </a:p>
      </dgm:t>
    </dgm:pt>
    <dgm:pt modelId="{893BAFB9-547F-4DDF-93F9-DEDDADBECB9E}" type="parTrans" cxnId="{20002AC5-193C-458D-930E-B1F1395E21C3}">
      <dgm:prSet/>
      <dgm:spPr/>
      <dgm:t>
        <a:bodyPr/>
        <a:lstStyle/>
        <a:p>
          <a:endParaRPr lang="en-GB"/>
        </a:p>
      </dgm:t>
    </dgm:pt>
    <dgm:pt modelId="{A170EDCB-6DC4-468F-83C3-5376959C02DD}" type="sibTrans" cxnId="{20002AC5-193C-458D-930E-B1F1395E21C3}">
      <dgm:prSet/>
      <dgm:spPr/>
      <dgm:t>
        <a:bodyPr/>
        <a:lstStyle/>
        <a:p>
          <a:endParaRPr lang="en-GB"/>
        </a:p>
      </dgm:t>
    </dgm:pt>
    <dgm:pt modelId="{7B0660A8-0BCE-4CF5-85A4-FF93295F5C8F}">
      <dgm:prSet phldr="0"/>
      <dgm:spPr/>
      <dgm:t>
        <a:bodyPr/>
        <a:lstStyle/>
        <a:p>
          <a:pPr rtl="0"/>
          <a:r>
            <a:rPr lang="en-GB" b="0">
              <a:latin typeface="Tw Cen MT Condensed" panose="020B0606020104020203"/>
            </a:rPr>
            <a:t>Open to all year groups</a:t>
          </a:r>
        </a:p>
      </dgm:t>
    </dgm:pt>
    <dgm:pt modelId="{8A26160A-02C2-4934-86D8-9B31B8C5CB24}" type="parTrans" cxnId="{0A3F2692-114B-4A08-A83D-4B91754BBA29}">
      <dgm:prSet/>
      <dgm:spPr/>
      <dgm:t>
        <a:bodyPr/>
        <a:lstStyle/>
        <a:p>
          <a:endParaRPr lang="en-GB"/>
        </a:p>
      </dgm:t>
    </dgm:pt>
    <dgm:pt modelId="{8602480F-4D72-449D-B13A-F1A31C5B542C}" type="sibTrans" cxnId="{0A3F2692-114B-4A08-A83D-4B91754BBA29}">
      <dgm:prSet/>
      <dgm:spPr/>
      <dgm:t>
        <a:bodyPr/>
        <a:lstStyle/>
        <a:p>
          <a:endParaRPr lang="en-GB"/>
        </a:p>
      </dgm:t>
    </dgm:pt>
    <dgm:pt modelId="{A7179723-0F3A-41EF-8F86-46D6E860270D}">
      <dgm:prSet phldr="0"/>
      <dgm:spPr/>
      <dgm:t>
        <a:bodyPr/>
        <a:lstStyle/>
        <a:p>
          <a:pPr rtl="0"/>
          <a:r>
            <a:rPr lang="en-GB" b="0">
              <a:latin typeface="Tw Cen MT Condensed" panose="020B0606020104020203"/>
            </a:rPr>
            <a:t>Open to S1-S3                                    </a:t>
          </a:r>
          <a:endParaRPr lang="en-US"/>
        </a:p>
      </dgm:t>
    </dgm:pt>
    <dgm:pt modelId="{E435DF4C-EF7B-4947-A14F-B48F9F41D4D2}" type="parTrans" cxnId="{6B69BA3D-FA4F-44C9-B2E0-14FFF167F83C}">
      <dgm:prSet/>
      <dgm:spPr/>
      <dgm:t>
        <a:bodyPr/>
        <a:lstStyle/>
        <a:p>
          <a:endParaRPr lang="en-GB"/>
        </a:p>
      </dgm:t>
    </dgm:pt>
    <dgm:pt modelId="{D73DAD1A-C9C9-4218-AA72-BD8448381CD3}" type="sibTrans" cxnId="{6B69BA3D-FA4F-44C9-B2E0-14FFF167F83C}">
      <dgm:prSet/>
      <dgm:spPr/>
      <dgm:t>
        <a:bodyPr/>
        <a:lstStyle/>
        <a:p>
          <a:endParaRPr lang="en-GB"/>
        </a:p>
      </dgm:t>
    </dgm:pt>
    <dgm:pt modelId="{453D804F-F9B0-4AE9-B29D-7497AC5BF6DD}" type="pres">
      <dgm:prSet presAssocID="{31A59186-7873-4C47-87E0-1012398C8EFB}" presName="Name0" presStyleCnt="0">
        <dgm:presLayoutVars>
          <dgm:dir/>
          <dgm:animLvl val="lvl"/>
          <dgm:resizeHandles val="exact"/>
        </dgm:presLayoutVars>
      </dgm:prSet>
      <dgm:spPr/>
    </dgm:pt>
    <dgm:pt modelId="{699AB694-0543-4C92-93F0-29E16C596DCC}" type="pres">
      <dgm:prSet presAssocID="{F760288B-7783-42E1-BA81-8C9410AFB088}" presName="linNode" presStyleCnt="0"/>
      <dgm:spPr/>
    </dgm:pt>
    <dgm:pt modelId="{D96D5057-0455-495A-96B4-D87A0CE1D64C}" type="pres">
      <dgm:prSet presAssocID="{F760288B-7783-42E1-BA81-8C9410AFB088}" presName="parTx" presStyleLbl="revTx" presStyleIdx="0" presStyleCnt="3">
        <dgm:presLayoutVars>
          <dgm:chMax val="1"/>
          <dgm:bulletEnabled val="1"/>
        </dgm:presLayoutVars>
      </dgm:prSet>
      <dgm:spPr/>
    </dgm:pt>
    <dgm:pt modelId="{B2EBAF4A-C34B-4D2F-9961-833EFF776C9B}" type="pres">
      <dgm:prSet presAssocID="{F760288B-7783-42E1-BA81-8C9410AFB088}" presName="bracket" presStyleLbl="parChTrans1D1" presStyleIdx="0" presStyleCnt="3" custLinFactNeighborX="15193" custLinFactNeighborY="-24223"/>
      <dgm:spPr/>
    </dgm:pt>
    <dgm:pt modelId="{1431DA06-5D78-402E-BDDE-AF6F5586131D}" type="pres">
      <dgm:prSet presAssocID="{F760288B-7783-42E1-BA81-8C9410AFB088}" presName="spH" presStyleCnt="0"/>
      <dgm:spPr/>
    </dgm:pt>
    <dgm:pt modelId="{3ED1F811-1314-45ED-97F1-65063AA0E3D9}" type="pres">
      <dgm:prSet presAssocID="{F760288B-7783-42E1-BA81-8C9410AFB088}" presName="desTx" presStyleLbl="node1" presStyleIdx="0" presStyleCnt="3">
        <dgm:presLayoutVars>
          <dgm:bulletEnabled val="1"/>
        </dgm:presLayoutVars>
      </dgm:prSet>
      <dgm:spPr/>
    </dgm:pt>
    <dgm:pt modelId="{D6451A64-1373-474F-839F-88E5CF7AB266}" type="pres">
      <dgm:prSet presAssocID="{83D26BF0-C387-4521-BDDA-863DA0730FD9}" presName="spV" presStyleCnt="0"/>
      <dgm:spPr/>
    </dgm:pt>
    <dgm:pt modelId="{DF8082D4-E702-4618-823F-0180025ADD9D}" type="pres">
      <dgm:prSet presAssocID="{BA2A8037-D5A8-4582-BEBB-1B87BB3C4F9F}" presName="linNode" presStyleCnt="0"/>
      <dgm:spPr/>
    </dgm:pt>
    <dgm:pt modelId="{1DA75FBB-7ED1-4F6E-99D4-6BAF6434F992}" type="pres">
      <dgm:prSet presAssocID="{BA2A8037-D5A8-4582-BEBB-1B87BB3C4F9F}" presName="parTx" presStyleLbl="revTx" presStyleIdx="1" presStyleCnt="3">
        <dgm:presLayoutVars>
          <dgm:chMax val="1"/>
          <dgm:bulletEnabled val="1"/>
        </dgm:presLayoutVars>
      </dgm:prSet>
      <dgm:spPr/>
    </dgm:pt>
    <dgm:pt modelId="{2635EEFD-E7C7-4C2E-BF76-ED539965C28F}" type="pres">
      <dgm:prSet presAssocID="{BA2A8037-D5A8-4582-BEBB-1B87BB3C4F9F}" presName="bracket" presStyleLbl="parChTrans1D1" presStyleIdx="1" presStyleCnt="3"/>
      <dgm:spPr/>
    </dgm:pt>
    <dgm:pt modelId="{9F011241-106B-4A04-BA92-7EFB05A3D20E}" type="pres">
      <dgm:prSet presAssocID="{BA2A8037-D5A8-4582-BEBB-1B87BB3C4F9F}" presName="spH" presStyleCnt="0"/>
      <dgm:spPr/>
    </dgm:pt>
    <dgm:pt modelId="{055C2365-F5E4-4CD9-8FA7-B5E8D13CAED8}" type="pres">
      <dgm:prSet presAssocID="{BA2A8037-D5A8-4582-BEBB-1B87BB3C4F9F}" presName="desTx" presStyleLbl="node1" presStyleIdx="1" presStyleCnt="3">
        <dgm:presLayoutVars>
          <dgm:bulletEnabled val="1"/>
        </dgm:presLayoutVars>
      </dgm:prSet>
      <dgm:spPr/>
    </dgm:pt>
    <dgm:pt modelId="{56AA222C-9A1A-4519-B238-C58D285603BD}" type="pres">
      <dgm:prSet presAssocID="{22CF4AF1-D761-4FF3-8B44-4166F4F42DE0}" presName="spV" presStyleCnt="0"/>
      <dgm:spPr/>
    </dgm:pt>
    <dgm:pt modelId="{4D4F512C-9064-4421-9962-FBF11D9F7DEA}" type="pres">
      <dgm:prSet presAssocID="{28CE52A0-B181-48B1-AFE0-E276E1D13341}" presName="linNode" presStyleCnt="0"/>
      <dgm:spPr/>
    </dgm:pt>
    <dgm:pt modelId="{21F8263F-54E3-40EC-97B8-98CBDBBD8F5D}" type="pres">
      <dgm:prSet presAssocID="{28CE52A0-B181-48B1-AFE0-E276E1D13341}" presName="parTx" presStyleLbl="revTx" presStyleIdx="2" presStyleCnt="3">
        <dgm:presLayoutVars>
          <dgm:chMax val="1"/>
          <dgm:bulletEnabled val="1"/>
        </dgm:presLayoutVars>
      </dgm:prSet>
      <dgm:spPr/>
    </dgm:pt>
    <dgm:pt modelId="{78AEA298-C541-4719-A2D1-2B2C36956154}" type="pres">
      <dgm:prSet presAssocID="{28CE52A0-B181-48B1-AFE0-E276E1D13341}" presName="bracket" presStyleLbl="parChTrans1D1" presStyleIdx="2" presStyleCnt="3"/>
      <dgm:spPr/>
    </dgm:pt>
    <dgm:pt modelId="{E9208CCF-D86E-4677-B861-29985DC5F6CE}" type="pres">
      <dgm:prSet presAssocID="{28CE52A0-B181-48B1-AFE0-E276E1D13341}" presName="spH" presStyleCnt="0"/>
      <dgm:spPr/>
    </dgm:pt>
    <dgm:pt modelId="{EA17965D-18FC-4925-90C0-E6A7FB1D297D}" type="pres">
      <dgm:prSet presAssocID="{28CE52A0-B181-48B1-AFE0-E276E1D13341}" presName="desTx" presStyleLbl="node1" presStyleIdx="2" presStyleCnt="3" custLinFactNeighborX="-10551" custLinFactNeighborY="-7384">
        <dgm:presLayoutVars>
          <dgm:bulletEnabled val="1"/>
        </dgm:presLayoutVars>
      </dgm:prSet>
      <dgm:spPr/>
    </dgm:pt>
  </dgm:ptLst>
  <dgm:cxnLst>
    <dgm:cxn modelId="{2AE3E40F-C155-4A7C-B6EA-9421FF2F3318}" type="presOf" srcId="{7B0660A8-0BCE-4CF5-85A4-FF93295F5C8F}" destId="{055C2365-F5E4-4CD9-8FA7-B5E8D13CAED8}" srcOrd="0" destOrd="3" presId="urn:diagrams.loki3.com/BracketList"/>
    <dgm:cxn modelId="{65EA2213-E6B7-46EA-B7C3-B7229187E4B6}" srcId="{31A59186-7873-4C47-87E0-1012398C8EFB}" destId="{28CE52A0-B181-48B1-AFE0-E276E1D13341}" srcOrd="2" destOrd="0" parTransId="{427403A3-E802-453E-9B61-319E758A5055}" sibTransId="{CF2FB273-3C39-4100-91F8-1201E1545EBF}"/>
    <dgm:cxn modelId="{D3B03B19-24A6-4E6C-9C36-A86A94C13E5B}" type="presOf" srcId="{16D395F3-88B5-4A35-B383-74B03402EA98}" destId="{3ED1F811-1314-45ED-97F1-65063AA0E3D9}" srcOrd="0" destOrd="3" presId="urn:diagrams.loki3.com/BracketList"/>
    <dgm:cxn modelId="{FEE86F28-A485-4606-B303-6470B27E97A8}" srcId="{BA2A8037-D5A8-4582-BEBB-1B87BB3C4F9F}" destId="{B228174A-02ED-4B6A-9E99-E9478C51308C}" srcOrd="1" destOrd="0" parTransId="{22184209-9544-42BA-BF28-0D58FBBA333B}" sibTransId="{C624EEC2-DFA8-4ADE-9C0F-816B173DD4C5}"/>
    <dgm:cxn modelId="{6B69BA3D-FA4F-44C9-B2E0-14FFF167F83C}" srcId="{F760288B-7783-42E1-BA81-8C9410AFB088}" destId="{A7179723-0F3A-41EF-8F86-46D6E860270D}" srcOrd="4" destOrd="0" parTransId="{E435DF4C-EF7B-4947-A14F-B48F9F41D4D2}" sibTransId="{D73DAD1A-C9C9-4218-AA72-BD8448381CD3}"/>
    <dgm:cxn modelId="{B3941D40-816D-4453-855A-14F8648E4EC1}" type="presOf" srcId="{2598FE6B-6D86-4DB6-9ADB-7856B34A85EE}" destId="{055C2365-F5E4-4CD9-8FA7-B5E8D13CAED8}" srcOrd="0" destOrd="2" presId="urn:diagrams.loki3.com/BracketList"/>
    <dgm:cxn modelId="{F2D69440-9528-4FC3-B902-9E3C45C623C0}" srcId="{F760288B-7783-42E1-BA81-8C9410AFB088}" destId="{16D395F3-88B5-4A35-B383-74B03402EA98}" srcOrd="3" destOrd="0" parTransId="{45A700E6-4290-484A-8938-9916E217679B}" sibTransId="{94C4D762-FB7F-403C-A081-00D271F9A3FF}"/>
    <dgm:cxn modelId="{EA0EF868-47BA-45EE-86A1-CAD635954A6A}" srcId="{28CE52A0-B181-48B1-AFE0-E276E1D13341}" destId="{7740DF3B-9204-4E92-AAB2-092602E89DD2}" srcOrd="0" destOrd="0" parTransId="{0A86B5C4-DF42-4B83-A576-12F4DDDF075C}" sibTransId="{FE1A94F3-8534-4E28-8DB9-35904C2B5580}"/>
    <dgm:cxn modelId="{B3BBE64C-2B4F-4F82-9F35-BEA0C55CCEDE}" type="presOf" srcId="{F760288B-7783-42E1-BA81-8C9410AFB088}" destId="{D96D5057-0455-495A-96B4-D87A0CE1D64C}" srcOrd="0" destOrd="0" presId="urn:diagrams.loki3.com/BracketList"/>
    <dgm:cxn modelId="{88AF9071-C694-4151-BEF1-A0F1300715D4}" srcId="{31A59186-7873-4C47-87E0-1012398C8EFB}" destId="{BA2A8037-D5A8-4582-BEBB-1B87BB3C4F9F}" srcOrd="1" destOrd="0" parTransId="{557971A8-371E-4DE0-85B3-D61F12A32F1A}" sibTransId="{22CF4AF1-D761-4FF3-8B44-4166F4F42DE0}"/>
    <dgm:cxn modelId="{261A0E58-BFFC-4E73-8800-D562D295997A}" srcId="{31A59186-7873-4C47-87E0-1012398C8EFB}" destId="{F760288B-7783-42E1-BA81-8C9410AFB088}" srcOrd="0" destOrd="0" parTransId="{23CCF3DF-2FDB-46C3-9960-08207BDD89CC}" sibTransId="{83D26BF0-C387-4521-BDDA-863DA0730FD9}"/>
    <dgm:cxn modelId="{6FE8827F-9CCB-49F9-B399-780BA44F7B59}" srcId="{BA2A8037-D5A8-4582-BEBB-1B87BB3C4F9F}" destId="{A029D361-0E5E-4E45-AC38-EA28B10C5294}" srcOrd="0" destOrd="0" parTransId="{C938B4E4-1E6C-4039-870A-6D99AE2A25B4}" sibTransId="{68F22B6F-01FF-429F-93A0-75640BFB3AA0}"/>
    <dgm:cxn modelId="{1A6B598B-9759-493F-90DE-8D046632FDEE}" type="presOf" srcId="{757CEEB4-3949-426C-9873-E9761E28EF0B}" destId="{EA17965D-18FC-4925-90C0-E6A7FB1D297D}" srcOrd="0" destOrd="2" presId="urn:diagrams.loki3.com/BracketList"/>
    <dgm:cxn modelId="{5A01AF90-9358-4975-91AB-2AB1DF371CC9}" srcId="{28CE52A0-B181-48B1-AFE0-E276E1D13341}" destId="{757CEEB4-3949-426C-9873-E9761E28EF0B}" srcOrd="2" destOrd="0" parTransId="{97E5B877-47A7-41E7-94B5-11F2583A6CB3}" sibTransId="{7C12BD20-E9FF-4346-AFB2-B94B5E3DA12B}"/>
    <dgm:cxn modelId="{B4CCC390-222C-4881-BF5D-A88B723BE010}" srcId="{BA2A8037-D5A8-4582-BEBB-1B87BB3C4F9F}" destId="{2598FE6B-6D86-4DB6-9ADB-7856B34A85EE}" srcOrd="2" destOrd="0" parTransId="{BF6AE79D-3F50-4015-9752-CB4FE654581B}" sibTransId="{2C21F072-22CB-4017-BCF0-BB50A8B34E4A}"/>
    <dgm:cxn modelId="{0A3F2692-114B-4A08-A83D-4B91754BBA29}" srcId="{BA2A8037-D5A8-4582-BEBB-1B87BB3C4F9F}" destId="{7B0660A8-0BCE-4CF5-85A4-FF93295F5C8F}" srcOrd="3" destOrd="0" parTransId="{8A26160A-02C2-4934-86D8-9B31B8C5CB24}" sibTransId="{8602480F-4D72-449D-B13A-F1A31C5B542C}"/>
    <dgm:cxn modelId="{6C9EAFA4-F15A-4790-A4E4-C265E7DE52D9}" type="presOf" srcId="{A7179723-0F3A-41EF-8F86-46D6E860270D}" destId="{3ED1F811-1314-45ED-97F1-65063AA0E3D9}" srcOrd="0" destOrd="4" presId="urn:diagrams.loki3.com/BracketList"/>
    <dgm:cxn modelId="{A77543A8-A424-4B4D-87AA-6454578B14C4}" type="presOf" srcId="{7740DF3B-9204-4E92-AAB2-092602E89DD2}" destId="{EA17965D-18FC-4925-90C0-E6A7FB1D297D}" srcOrd="0" destOrd="0" presId="urn:diagrams.loki3.com/BracketList"/>
    <dgm:cxn modelId="{B801C5A8-238D-4860-8C71-0FDADFA06AC1}" srcId="{F760288B-7783-42E1-BA81-8C9410AFB088}" destId="{4CBFB9D6-2AF8-4E2B-911B-98A8FC88703C}" srcOrd="0" destOrd="0" parTransId="{45E933E2-9138-44A6-9661-3222FFD395CB}" sibTransId="{6785A912-530A-4D3E-B5CD-64F36CAFC488}"/>
    <dgm:cxn modelId="{41CC84AD-2844-4FB9-A14A-230C8E0385A4}" type="presOf" srcId="{BA2A8037-D5A8-4582-BEBB-1B87BB3C4F9F}" destId="{1DA75FBB-7ED1-4F6E-99D4-6BAF6434F992}" srcOrd="0" destOrd="0" presId="urn:diagrams.loki3.com/BracketList"/>
    <dgm:cxn modelId="{A0B80AAE-AE45-4241-AA64-1F437927787C}" type="presOf" srcId="{BAAE483E-D130-47D3-BAF2-CC248A52D7B1}" destId="{EA17965D-18FC-4925-90C0-E6A7FB1D297D}" srcOrd="0" destOrd="1" presId="urn:diagrams.loki3.com/BracketList"/>
    <dgm:cxn modelId="{1C1C0FAF-EB6B-4EBE-BDF3-ECF8993B6B76}" type="presOf" srcId="{28CE52A0-B181-48B1-AFE0-E276E1D13341}" destId="{21F8263F-54E3-40EC-97B8-98CBDBBD8F5D}" srcOrd="0" destOrd="0" presId="urn:diagrams.loki3.com/BracketList"/>
    <dgm:cxn modelId="{CF2F84B8-E5D4-43DD-BBB2-9B6D13331EFC}" type="presOf" srcId="{C351DFAD-DF97-44CE-B7F1-F1C4147E6BBB}" destId="{3ED1F811-1314-45ED-97F1-65063AA0E3D9}" srcOrd="0" destOrd="1" presId="urn:diagrams.loki3.com/BracketList"/>
    <dgm:cxn modelId="{5341FAB8-873F-44C9-899B-11ADAF0DE830}" type="presOf" srcId="{A029D361-0E5E-4E45-AC38-EA28B10C5294}" destId="{055C2365-F5E4-4CD9-8FA7-B5E8D13CAED8}" srcOrd="0" destOrd="0" presId="urn:diagrams.loki3.com/BracketList"/>
    <dgm:cxn modelId="{B64124BF-A70B-4264-B1CD-850BF9C2EA9F}" type="presOf" srcId="{889363AE-1C9A-41C4-8835-369168158287}" destId="{3ED1F811-1314-45ED-97F1-65063AA0E3D9}" srcOrd="0" destOrd="2" presId="urn:diagrams.loki3.com/BracketList"/>
    <dgm:cxn modelId="{D6D92BC4-5B2B-483B-8C38-4EC6B2D30591}" type="presOf" srcId="{B228174A-02ED-4B6A-9E99-E9478C51308C}" destId="{055C2365-F5E4-4CD9-8FA7-B5E8D13CAED8}" srcOrd="0" destOrd="1" presId="urn:diagrams.loki3.com/BracketList"/>
    <dgm:cxn modelId="{20002AC5-193C-458D-930E-B1F1395E21C3}" srcId="{28CE52A0-B181-48B1-AFE0-E276E1D13341}" destId="{BAAE483E-D130-47D3-BAF2-CC248A52D7B1}" srcOrd="1" destOrd="0" parTransId="{893BAFB9-547F-4DDF-93F9-DEDDADBECB9E}" sibTransId="{A170EDCB-6DC4-468F-83C3-5376959C02DD}"/>
    <dgm:cxn modelId="{BE3EE8D0-3303-47E8-BDD7-FDD685F536CA}" srcId="{F760288B-7783-42E1-BA81-8C9410AFB088}" destId="{C351DFAD-DF97-44CE-B7F1-F1C4147E6BBB}" srcOrd="1" destOrd="0" parTransId="{8C8D038B-9B3A-49D1-B233-1CF869BD6301}" sibTransId="{72A78655-67DF-416F-9999-00A273C0BEE4}"/>
    <dgm:cxn modelId="{04A93BD7-3837-4E15-88F2-B289B0BDC6D7}" type="presOf" srcId="{31A59186-7873-4C47-87E0-1012398C8EFB}" destId="{453D804F-F9B0-4AE9-B29D-7497AC5BF6DD}" srcOrd="0" destOrd="0" presId="urn:diagrams.loki3.com/BracketList"/>
    <dgm:cxn modelId="{05CC48DA-BBA3-44DF-AB98-43BFD991F62E}" srcId="{F760288B-7783-42E1-BA81-8C9410AFB088}" destId="{889363AE-1C9A-41C4-8835-369168158287}" srcOrd="2" destOrd="0" parTransId="{8CC97DA8-AB54-4E4A-A7E0-2C9F6D37BB94}" sibTransId="{DF0C0B31-9273-49E4-A2C0-B01858BA609E}"/>
    <dgm:cxn modelId="{4DF597E8-3D86-45D1-A67E-7F914494CE7A}" type="presOf" srcId="{4CBFB9D6-2AF8-4E2B-911B-98A8FC88703C}" destId="{3ED1F811-1314-45ED-97F1-65063AA0E3D9}" srcOrd="0" destOrd="0" presId="urn:diagrams.loki3.com/BracketList"/>
    <dgm:cxn modelId="{37B41225-3AD0-4FB1-A938-43F332D0CEB0}" type="presParOf" srcId="{453D804F-F9B0-4AE9-B29D-7497AC5BF6DD}" destId="{699AB694-0543-4C92-93F0-29E16C596DCC}" srcOrd="0" destOrd="0" presId="urn:diagrams.loki3.com/BracketList"/>
    <dgm:cxn modelId="{E5B8DB66-2F7D-47F7-B9A4-1CE3251CA48A}" type="presParOf" srcId="{699AB694-0543-4C92-93F0-29E16C596DCC}" destId="{D96D5057-0455-495A-96B4-D87A0CE1D64C}" srcOrd="0" destOrd="0" presId="urn:diagrams.loki3.com/BracketList"/>
    <dgm:cxn modelId="{2D24AEBB-5915-48FF-A267-6A875B2574BA}" type="presParOf" srcId="{699AB694-0543-4C92-93F0-29E16C596DCC}" destId="{B2EBAF4A-C34B-4D2F-9961-833EFF776C9B}" srcOrd="1" destOrd="0" presId="urn:diagrams.loki3.com/BracketList"/>
    <dgm:cxn modelId="{073DB3C2-C365-4778-AEE8-4048332289A8}" type="presParOf" srcId="{699AB694-0543-4C92-93F0-29E16C596DCC}" destId="{1431DA06-5D78-402E-BDDE-AF6F5586131D}" srcOrd="2" destOrd="0" presId="urn:diagrams.loki3.com/BracketList"/>
    <dgm:cxn modelId="{17B65D8B-4C08-470F-A339-B5856CED7159}" type="presParOf" srcId="{699AB694-0543-4C92-93F0-29E16C596DCC}" destId="{3ED1F811-1314-45ED-97F1-65063AA0E3D9}" srcOrd="3" destOrd="0" presId="urn:diagrams.loki3.com/BracketList"/>
    <dgm:cxn modelId="{67A4A3F4-AC4E-4ECB-AABB-4C2E0DB14664}" type="presParOf" srcId="{453D804F-F9B0-4AE9-B29D-7497AC5BF6DD}" destId="{D6451A64-1373-474F-839F-88E5CF7AB266}" srcOrd="1" destOrd="0" presId="urn:diagrams.loki3.com/BracketList"/>
    <dgm:cxn modelId="{43C09BB5-5C94-4593-8222-9A01AFDDEB8F}" type="presParOf" srcId="{453D804F-F9B0-4AE9-B29D-7497AC5BF6DD}" destId="{DF8082D4-E702-4618-823F-0180025ADD9D}" srcOrd="2" destOrd="0" presId="urn:diagrams.loki3.com/BracketList"/>
    <dgm:cxn modelId="{98F78E38-D683-4514-8648-9016F27F0C37}" type="presParOf" srcId="{DF8082D4-E702-4618-823F-0180025ADD9D}" destId="{1DA75FBB-7ED1-4F6E-99D4-6BAF6434F992}" srcOrd="0" destOrd="0" presId="urn:diagrams.loki3.com/BracketList"/>
    <dgm:cxn modelId="{0A634122-0EB1-4206-A26B-2E0BE1513C6B}" type="presParOf" srcId="{DF8082D4-E702-4618-823F-0180025ADD9D}" destId="{2635EEFD-E7C7-4C2E-BF76-ED539965C28F}" srcOrd="1" destOrd="0" presId="urn:diagrams.loki3.com/BracketList"/>
    <dgm:cxn modelId="{C7DB263E-F306-4E99-8DBF-CEA3BB0CD6C7}" type="presParOf" srcId="{DF8082D4-E702-4618-823F-0180025ADD9D}" destId="{9F011241-106B-4A04-BA92-7EFB05A3D20E}" srcOrd="2" destOrd="0" presId="urn:diagrams.loki3.com/BracketList"/>
    <dgm:cxn modelId="{92541291-5F5B-4951-AF4F-9FCFDEA5DC73}" type="presParOf" srcId="{DF8082D4-E702-4618-823F-0180025ADD9D}" destId="{055C2365-F5E4-4CD9-8FA7-B5E8D13CAED8}" srcOrd="3" destOrd="0" presId="urn:diagrams.loki3.com/BracketList"/>
    <dgm:cxn modelId="{956B2DA0-7F78-4234-B53A-A434CDB42CFD}" type="presParOf" srcId="{453D804F-F9B0-4AE9-B29D-7497AC5BF6DD}" destId="{56AA222C-9A1A-4519-B238-C58D285603BD}" srcOrd="3" destOrd="0" presId="urn:diagrams.loki3.com/BracketList"/>
    <dgm:cxn modelId="{600FCC7E-FD22-4AB2-AE75-59A8D5C352D9}" type="presParOf" srcId="{453D804F-F9B0-4AE9-B29D-7497AC5BF6DD}" destId="{4D4F512C-9064-4421-9962-FBF11D9F7DEA}" srcOrd="4" destOrd="0" presId="urn:diagrams.loki3.com/BracketList"/>
    <dgm:cxn modelId="{6970779B-F3AC-4877-8E6B-7F0A4734BC62}" type="presParOf" srcId="{4D4F512C-9064-4421-9962-FBF11D9F7DEA}" destId="{21F8263F-54E3-40EC-97B8-98CBDBBD8F5D}" srcOrd="0" destOrd="0" presId="urn:diagrams.loki3.com/BracketList"/>
    <dgm:cxn modelId="{C5AE8062-F36D-4498-B58D-2B85F9F49942}" type="presParOf" srcId="{4D4F512C-9064-4421-9962-FBF11D9F7DEA}" destId="{78AEA298-C541-4719-A2D1-2B2C36956154}" srcOrd="1" destOrd="0" presId="urn:diagrams.loki3.com/BracketList"/>
    <dgm:cxn modelId="{09652CBA-01BA-4880-984C-F713D1F4CB73}" type="presParOf" srcId="{4D4F512C-9064-4421-9962-FBF11D9F7DEA}" destId="{E9208CCF-D86E-4677-B861-29985DC5F6CE}" srcOrd="2" destOrd="0" presId="urn:diagrams.loki3.com/BracketList"/>
    <dgm:cxn modelId="{915F4649-BC88-49D8-8D08-6F875F6D6B2A}" type="presParOf" srcId="{4D4F512C-9064-4421-9962-FBF11D9F7DEA}" destId="{EA17965D-18FC-4925-90C0-E6A7FB1D297D}"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313651-FE14-41FB-8E31-855F4C868E7D}"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DB17EAA-0B0C-4E3F-B9CA-8962EDF034BF}">
      <dgm:prSet/>
      <dgm:spPr/>
      <dgm:t>
        <a:bodyPr/>
        <a:lstStyle/>
        <a:p>
          <a:pPr rtl="0"/>
          <a:r>
            <a:rPr lang="en-US" b="1"/>
            <a:t>Universal</a:t>
          </a:r>
          <a:r>
            <a:rPr lang="en-US">
              <a:latin typeface="Aptos Display" panose="020F0302020204030204"/>
            </a:rPr>
            <a:t> (All inclusive &amp; Expected)</a:t>
          </a:r>
          <a:endParaRPr lang="en-US"/>
        </a:p>
      </dgm:t>
    </dgm:pt>
    <dgm:pt modelId="{4043A61C-EAAA-4A54-9DFE-A02D150637A7}" type="parTrans" cxnId="{DCE9B8A4-5A1E-4B6D-A2B2-B52E58B960BB}">
      <dgm:prSet/>
      <dgm:spPr/>
      <dgm:t>
        <a:bodyPr/>
        <a:lstStyle/>
        <a:p>
          <a:endParaRPr lang="en-US"/>
        </a:p>
      </dgm:t>
    </dgm:pt>
    <dgm:pt modelId="{ACE147F4-1793-4767-89B7-E1D82B55F2F8}" type="sibTrans" cxnId="{DCE9B8A4-5A1E-4B6D-A2B2-B52E58B960BB}">
      <dgm:prSet/>
      <dgm:spPr/>
      <dgm:t>
        <a:bodyPr/>
        <a:lstStyle/>
        <a:p>
          <a:endParaRPr lang="en-US"/>
        </a:p>
      </dgm:t>
    </dgm:pt>
    <dgm:pt modelId="{CDE9FBC2-E97F-440D-B834-688E3CA01F35}">
      <dgm:prSet/>
      <dgm:spPr/>
      <dgm:t>
        <a:bodyPr/>
        <a:lstStyle/>
        <a:p>
          <a:pPr rtl="0"/>
          <a:r>
            <a:rPr lang="en-US" b="1"/>
            <a:t>Targeted</a:t>
          </a:r>
          <a:r>
            <a:rPr lang="en-US">
              <a:latin typeface="Aptos Display" panose="020F0302020204030204"/>
            </a:rPr>
            <a:t> (Proactive &amp; Supportive)</a:t>
          </a:r>
          <a:endParaRPr lang="en-US"/>
        </a:p>
      </dgm:t>
    </dgm:pt>
    <dgm:pt modelId="{C4BED97C-F62E-446B-83DA-DB82A4C44431}" type="parTrans" cxnId="{8EF9B615-4379-4D7D-8024-EBACECC85B56}">
      <dgm:prSet/>
      <dgm:spPr/>
      <dgm:t>
        <a:bodyPr/>
        <a:lstStyle/>
        <a:p>
          <a:endParaRPr lang="en-US"/>
        </a:p>
      </dgm:t>
    </dgm:pt>
    <dgm:pt modelId="{095FCF89-E691-4422-81FF-F84D37417107}" type="sibTrans" cxnId="{8EF9B615-4379-4D7D-8024-EBACECC85B56}">
      <dgm:prSet/>
      <dgm:spPr/>
      <dgm:t>
        <a:bodyPr/>
        <a:lstStyle/>
        <a:p>
          <a:endParaRPr lang="en-US"/>
        </a:p>
      </dgm:t>
    </dgm:pt>
    <dgm:pt modelId="{0D60F093-4C9B-43AC-9CAD-A18CC7E3917E}">
      <dgm:prSet/>
      <dgm:spPr/>
      <dgm:t>
        <a:bodyPr/>
        <a:lstStyle/>
        <a:p>
          <a:pPr rtl="0"/>
          <a:r>
            <a:rPr lang="en-US" b="1"/>
            <a:t>Intensive</a:t>
          </a:r>
          <a:r>
            <a:rPr lang="en-US">
              <a:latin typeface="Aptos Display" panose="020F0302020204030204"/>
            </a:rPr>
            <a:t> (Reactive &amp; Responsive)</a:t>
          </a:r>
          <a:endParaRPr lang="en-US"/>
        </a:p>
      </dgm:t>
    </dgm:pt>
    <dgm:pt modelId="{C7D58ACF-BBCF-4A47-9D4D-CD9E48CB6665}" type="parTrans" cxnId="{9E139F9C-E7D1-4C44-A682-317DFE32B2AC}">
      <dgm:prSet/>
      <dgm:spPr/>
      <dgm:t>
        <a:bodyPr/>
        <a:lstStyle/>
        <a:p>
          <a:endParaRPr lang="en-US"/>
        </a:p>
      </dgm:t>
    </dgm:pt>
    <dgm:pt modelId="{CA3C27E6-1877-48B4-A27F-7938CAAA3B4C}" type="sibTrans" cxnId="{9E139F9C-E7D1-4C44-A682-317DFE32B2AC}">
      <dgm:prSet/>
      <dgm:spPr/>
      <dgm:t>
        <a:bodyPr/>
        <a:lstStyle/>
        <a:p>
          <a:endParaRPr lang="en-US"/>
        </a:p>
      </dgm:t>
    </dgm:pt>
    <dgm:pt modelId="{9FF5027A-5B35-4BDE-8796-D6A7FFF6D559}" type="pres">
      <dgm:prSet presAssocID="{3E313651-FE14-41FB-8E31-855F4C868E7D}" presName="vert0" presStyleCnt="0">
        <dgm:presLayoutVars>
          <dgm:dir/>
          <dgm:animOne val="branch"/>
          <dgm:animLvl val="lvl"/>
        </dgm:presLayoutVars>
      </dgm:prSet>
      <dgm:spPr/>
    </dgm:pt>
    <dgm:pt modelId="{77C5C849-CFD4-4D2E-A986-DCCE879BE112}" type="pres">
      <dgm:prSet presAssocID="{3DB17EAA-0B0C-4E3F-B9CA-8962EDF034BF}" presName="thickLine" presStyleLbl="alignNode1" presStyleIdx="0" presStyleCnt="3"/>
      <dgm:spPr/>
    </dgm:pt>
    <dgm:pt modelId="{D02A7B73-94F3-4FF1-8FCD-0B8ACE812AA5}" type="pres">
      <dgm:prSet presAssocID="{3DB17EAA-0B0C-4E3F-B9CA-8962EDF034BF}" presName="horz1" presStyleCnt="0"/>
      <dgm:spPr/>
    </dgm:pt>
    <dgm:pt modelId="{ED629B1C-709C-4C67-B463-2823BEDC7804}" type="pres">
      <dgm:prSet presAssocID="{3DB17EAA-0B0C-4E3F-B9CA-8962EDF034BF}" presName="tx1" presStyleLbl="revTx" presStyleIdx="0" presStyleCnt="3"/>
      <dgm:spPr/>
    </dgm:pt>
    <dgm:pt modelId="{05EB4964-7ADC-4899-B96F-1DF81EBCC2DC}" type="pres">
      <dgm:prSet presAssocID="{3DB17EAA-0B0C-4E3F-B9CA-8962EDF034BF}" presName="vert1" presStyleCnt="0"/>
      <dgm:spPr/>
    </dgm:pt>
    <dgm:pt modelId="{41A5550E-42B4-43D8-9138-FA55579D0309}" type="pres">
      <dgm:prSet presAssocID="{CDE9FBC2-E97F-440D-B834-688E3CA01F35}" presName="thickLine" presStyleLbl="alignNode1" presStyleIdx="1" presStyleCnt="3"/>
      <dgm:spPr/>
    </dgm:pt>
    <dgm:pt modelId="{6E122D04-9280-4D8C-AD2A-8556575D0355}" type="pres">
      <dgm:prSet presAssocID="{CDE9FBC2-E97F-440D-B834-688E3CA01F35}" presName="horz1" presStyleCnt="0"/>
      <dgm:spPr/>
    </dgm:pt>
    <dgm:pt modelId="{2B30262F-E362-4200-A4DB-3DCAD466B384}" type="pres">
      <dgm:prSet presAssocID="{CDE9FBC2-E97F-440D-B834-688E3CA01F35}" presName="tx1" presStyleLbl="revTx" presStyleIdx="1" presStyleCnt="3"/>
      <dgm:spPr/>
    </dgm:pt>
    <dgm:pt modelId="{55253EAB-ECA7-4E97-A88E-7FC6A6E7EB87}" type="pres">
      <dgm:prSet presAssocID="{CDE9FBC2-E97F-440D-B834-688E3CA01F35}" presName="vert1" presStyleCnt="0"/>
      <dgm:spPr/>
    </dgm:pt>
    <dgm:pt modelId="{7FFFAF2E-8743-4229-A9A7-61DC410DF696}" type="pres">
      <dgm:prSet presAssocID="{0D60F093-4C9B-43AC-9CAD-A18CC7E3917E}" presName="thickLine" presStyleLbl="alignNode1" presStyleIdx="2" presStyleCnt="3"/>
      <dgm:spPr/>
    </dgm:pt>
    <dgm:pt modelId="{BA45C955-1F85-41CD-AC6F-FD45A1212905}" type="pres">
      <dgm:prSet presAssocID="{0D60F093-4C9B-43AC-9CAD-A18CC7E3917E}" presName="horz1" presStyleCnt="0"/>
      <dgm:spPr/>
    </dgm:pt>
    <dgm:pt modelId="{C37D5560-2156-46B5-9D6F-E8B35668F863}" type="pres">
      <dgm:prSet presAssocID="{0D60F093-4C9B-43AC-9CAD-A18CC7E3917E}" presName="tx1" presStyleLbl="revTx" presStyleIdx="2" presStyleCnt="3"/>
      <dgm:spPr/>
    </dgm:pt>
    <dgm:pt modelId="{405FBBB3-0B90-4412-B905-869AB7B3A7D9}" type="pres">
      <dgm:prSet presAssocID="{0D60F093-4C9B-43AC-9CAD-A18CC7E3917E}" presName="vert1" presStyleCnt="0"/>
      <dgm:spPr/>
    </dgm:pt>
  </dgm:ptLst>
  <dgm:cxnLst>
    <dgm:cxn modelId="{8EF9B615-4379-4D7D-8024-EBACECC85B56}" srcId="{3E313651-FE14-41FB-8E31-855F4C868E7D}" destId="{CDE9FBC2-E97F-440D-B834-688E3CA01F35}" srcOrd="1" destOrd="0" parTransId="{C4BED97C-F62E-446B-83DA-DB82A4C44431}" sibTransId="{095FCF89-E691-4422-81FF-F84D37417107}"/>
    <dgm:cxn modelId="{53A0DE6A-B8D8-4ACF-B6C0-C295451CE2C9}" type="presOf" srcId="{3E313651-FE14-41FB-8E31-855F4C868E7D}" destId="{9FF5027A-5B35-4BDE-8796-D6A7FFF6D559}" srcOrd="0" destOrd="0" presId="urn:microsoft.com/office/officeart/2008/layout/LinedList"/>
    <dgm:cxn modelId="{9E139F9C-E7D1-4C44-A682-317DFE32B2AC}" srcId="{3E313651-FE14-41FB-8E31-855F4C868E7D}" destId="{0D60F093-4C9B-43AC-9CAD-A18CC7E3917E}" srcOrd="2" destOrd="0" parTransId="{C7D58ACF-BBCF-4A47-9D4D-CD9E48CB6665}" sibTransId="{CA3C27E6-1877-48B4-A27F-7938CAAA3B4C}"/>
    <dgm:cxn modelId="{DCE9B8A4-5A1E-4B6D-A2B2-B52E58B960BB}" srcId="{3E313651-FE14-41FB-8E31-855F4C868E7D}" destId="{3DB17EAA-0B0C-4E3F-B9CA-8962EDF034BF}" srcOrd="0" destOrd="0" parTransId="{4043A61C-EAAA-4A54-9DFE-A02D150637A7}" sibTransId="{ACE147F4-1793-4767-89B7-E1D82B55F2F8}"/>
    <dgm:cxn modelId="{3BAB44AF-56A9-451D-9195-B27BBF36EED2}" type="presOf" srcId="{3DB17EAA-0B0C-4E3F-B9CA-8962EDF034BF}" destId="{ED629B1C-709C-4C67-B463-2823BEDC7804}" srcOrd="0" destOrd="0" presId="urn:microsoft.com/office/officeart/2008/layout/LinedList"/>
    <dgm:cxn modelId="{24DB47B0-54BA-4F59-9030-1B123D8E2D0B}" type="presOf" srcId="{0D60F093-4C9B-43AC-9CAD-A18CC7E3917E}" destId="{C37D5560-2156-46B5-9D6F-E8B35668F863}" srcOrd="0" destOrd="0" presId="urn:microsoft.com/office/officeart/2008/layout/LinedList"/>
    <dgm:cxn modelId="{13A141FF-4167-45AC-BAA4-601A29C899BF}" type="presOf" srcId="{CDE9FBC2-E97F-440D-B834-688E3CA01F35}" destId="{2B30262F-E362-4200-A4DB-3DCAD466B384}" srcOrd="0" destOrd="0" presId="urn:microsoft.com/office/officeart/2008/layout/LinedList"/>
    <dgm:cxn modelId="{76061202-783B-400A-BF2A-AB025BA3154C}" type="presParOf" srcId="{9FF5027A-5B35-4BDE-8796-D6A7FFF6D559}" destId="{77C5C849-CFD4-4D2E-A986-DCCE879BE112}" srcOrd="0" destOrd="0" presId="urn:microsoft.com/office/officeart/2008/layout/LinedList"/>
    <dgm:cxn modelId="{3061650E-CAC5-4348-AEB1-9F0833BFB42F}" type="presParOf" srcId="{9FF5027A-5B35-4BDE-8796-D6A7FFF6D559}" destId="{D02A7B73-94F3-4FF1-8FCD-0B8ACE812AA5}" srcOrd="1" destOrd="0" presId="urn:microsoft.com/office/officeart/2008/layout/LinedList"/>
    <dgm:cxn modelId="{EE3C00F2-F034-4235-8965-CDB34C2D4F65}" type="presParOf" srcId="{D02A7B73-94F3-4FF1-8FCD-0B8ACE812AA5}" destId="{ED629B1C-709C-4C67-B463-2823BEDC7804}" srcOrd="0" destOrd="0" presId="urn:microsoft.com/office/officeart/2008/layout/LinedList"/>
    <dgm:cxn modelId="{76A41B4B-E1C1-471F-985D-A01A8ADEFCD4}" type="presParOf" srcId="{D02A7B73-94F3-4FF1-8FCD-0B8ACE812AA5}" destId="{05EB4964-7ADC-4899-B96F-1DF81EBCC2DC}" srcOrd="1" destOrd="0" presId="urn:microsoft.com/office/officeart/2008/layout/LinedList"/>
    <dgm:cxn modelId="{970C565B-EBAA-4E53-AE36-AEF6520CC5C0}" type="presParOf" srcId="{9FF5027A-5B35-4BDE-8796-D6A7FFF6D559}" destId="{41A5550E-42B4-43D8-9138-FA55579D0309}" srcOrd="2" destOrd="0" presId="urn:microsoft.com/office/officeart/2008/layout/LinedList"/>
    <dgm:cxn modelId="{5E1A12FB-227E-450B-878A-611D46F0D257}" type="presParOf" srcId="{9FF5027A-5B35-4BDE-8796-D6A7FFF6D559}" destId="{6E122D04-9280-4D8C-AD2A-8556575D0355}" srcOrd="3" destOrd="0" presId="urn:microsoft.com/office/officeart/2008/layout/LinedList"/>
    <dgm:cxn modelId="{47EACE87-078B-4C8D-9898-3C8AAFA6B404}" type="presParOf" srcId="{6E122D04-9280-4D8C-AD2A-8556575D0355}" destId="{2B30262F-E362-4200-A4DB-3DCAD466B384}" srcOrd="0" destOrd="0" presId="urn:microsoft.com/office/officeart/2008/layout/LinedList"/>
    <dgm:cxn modelId="{86C3196E-DF66-45C4-BF1A-AC9EA36B83AB}" type="presParOf" srcId="{6E122D04-9280-4D8C-AD2A-8556575D0355}" destId="{55253EAB-ECA7-4E97-A88E-7FC6A6E7EB87}" srcOrd="1" destOrd="0" presId="urn:microsoft.com/office/officeart/2008/layout/LinedList"/>
    <dgm:cxn modelId="{2ECCE1D5-6AF4-4AB1-986C-E1FD0FB609E8}" type="presParOf" srcId="{9FF5027A-5B35-4BDE-8796-D6A7FFF6D559}" destId="{7FFFAF2E-8743-4229-A9A7-61DC410DF696}" srcOrd="4" destOrd="0" presId="urn:microsoft.com/office/officeart/2008/layout/LinedList"/>
    <dgm:cxn modelId="{E6D53E53-4069-4848-ACE9-687C5DABD6DF}" type="presParOf" srcId="{9FF5027A-5B35-4BDE-8796-D6A7FFF6D559}" destId="{BA45C955-1F85-41CD-AC6F-FD45A1212905}" srcOrd="5" destOrd="0" presId="urn:microsoft.com/office/officeart/2008/layout/LinedList"/>
    <dgm:cxn modelId="{5A129E16-32A6-42B2-8CBD-3E1EBAF91B4C}" type="presParOf" srcId="{BA45C955-1F85-41CD-AC6F-FD45A1212905}" destId="{C37D5560-2156-46B5-9D6F-E8B35668F863}" srcOrd="0" destOrd="0" presId="urn:microsoft.com/office/officeart/2008/layout/LinedList"/>
    <dgm:cxn modelId="{7DBE3A31-93E0-4129-82C6-967C4C6B8F97}" type="presParOf" srcId="{BA45C955-1F85-41CD-AC6F-FD45A1212905}" destId="{405FBBB3-0B90-4412-B905-869AB7B3A7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F4842B-2D63-4AF4-B7FE-B52BC55288E1}"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FBBD2749-403C-41FE-A312-B3E58E042ABF}">
      <dgm:prSet phldrT="[Text]" phldr="0"/>
      <dgm:spPr/>
      <dgm:t>
        <a:bodyPr/>
        <a:lstStyle/>
        <a:p>
          <a:pPr rtl="0"/>
          <a:r>
            <a:rPr lang="en-US" b="1">
              <a:latin typeface="Aptos Display" panose="020F0302020204030204"/>
            </a:rPr>
            <a:t>SFL &amp; EAL</a:t>
          </a:r>
          <a:endParaRPr lang="en-US" b="1"/>
        </a:p>
      </dgm:t>
    </dgm:pt>
    <dgm:pt modelId="{2F6AE838-8AFB-4513-8AF4-34842F5FD05B}" type="parTrans" cxnId="{437F7AB1-A763-437E-B0B5-9CA76EE4CB83}">
      <dgm:prSet/>
      <dgm:spPr/>
      <dgm:t>
        <a:bodyPr/>
        <a:lstStyle/>
        <a:p>
          <a:endParaRPr lang="en-US"/>
        </a:p>
      </dgm:t>
    </dgm:pt>
    <dgm:pt modelId="{31B2D86F-0959-491C-B403-695F7D8BE85E}" type="sibTrans" cxnId="{437F7AB1-A763-437E-B0B5-9CA76EE4CB83}">
      <dgm:prSet/>
      <dgm:spPr/>
      <dgm:t>
        <a:bodyPr/>
        <a:lstStyle/>
        <a:p>
          <a:endParaRPr lang="en-US"/>
        </a:p>
      </dgm:t>
    </dgm:pt>
    <dgm:pt modelId="{A67763FB-1446-497B-9D0E-EDDEF51E022E}">
      <dgm:prSet phldrT="[Text]" phldr="0"/>
      <dgm:spPr/>
      <dgm:t>
        <a:bodyPr/>
        <a:lstStyle/>
        <a:p>
          <a:pPr rtl="0"/>
          <a:r>
            <a:rPr lang="en-US" b="1">
              <a:latin typeface="Aptos Display" panose="020F0302020204030204"/>
            </a:rPr>
            <a:t>SNUG- Enhanced Support</a:t>
          </a:r>
          <a:endParaRPr lang="en-US" b="1"/>
        </a:p>
      </dgm:t>
    </dgm:pt>
    <dgm:pt modelId="{9FA7A671-9096-4B76-BA39-5E2CA4669F21}" type="parTrans" cxnId="{F1886ACB-9776-4044-8C57-C9271A61CD6A}">
      <dgm:prSet/>
      <dgm:spPr/>
      <dgm:t>
        <a:bodyPr/>
        <a:lstStyle/>
        <a:p>
          <a:endParaRPr lang="en-US"/>
        </a:p>
      </dgm:t>
    </dgm:pt>
    <dgm:pt modelId="{BA2C403B-521C-4930-BA36-FB78B60621B2}" type="sibTrans" cxnId="{F1886ACB-9776-4044-8C57-C9271A61CD6A}">
      <dgm:prSet/>
      <dgm:spPr/>
      <dgm:t>
        <a:bodyPr/>
        <a:lstStyle/>
        <a:p>
          <a:endParaRPr lang="en-US"/>
        </a:p>
      </dgm:t>
    </dgm:pt>
    <dgm:pt modelId="{EC8A2461-28F5-49B4-9A0F-F729F0A398FB}">
      <dgm:prSet phldrT="[Text]" phldr="0"/>
      <dgm:spPr/>
      <dgm:t>
        <a:bodyPr/>
        <a:lstStyle/>
        <a:p>
          <a:pPr rtl="0"/>
          <a:r>
            <a:rPr lang="en-US" b="1">
              <a:latin typeface="Aptos Display" panose="020F0302020204030204"/>
            </a:rPr>
            <a:t>MH/WBH Support &amp; Counselling</a:t>
          </a:r>
        </a:p>
      </dgm:t>
    </dgm:pt>
    <dgm:pt modelId="{16C6DC6A-2180-4D46-9E79-1B0D598447FB}" type="parTrans" cxnId="{DF901047-FFD0-4D36-A08E-CCE8F0A440B3}">
      <dgm:prSet/>
      <dgm:spPr/>
      <dgm:t>
        <a:bodyPr/>
        <a:lstStyle/>
        <a:p>
          <a:endParaRPr lang="en-US"/>
        </a:p>
      </dgm:t>
    </dgm:pt>
    <dgm:pt modelId="{0F6C684A-A4DF-4C93-B10A-6B0CB0E45017}" type="sibTrans" cxnId="{DF901047-FFD0-4D36-A08E-CCE8F0A440B3}">
      <dgm:prSet/>
      <dgm:spPr/>
      <dgm:t>
        <a:bodyPr/>
        <a:lstStyle/>
        <a:p>
          <a:endParaRPr lang="en-US"/>
        </a:p>
      </dgm:t>
    </dgm:pt>
    <dgm:pt modelId="{7CCCEABA-7D28-4FE0-AF0A-981661E3C72A}">
      <dgm:prSet phldr="0"/>
      <dgm:spPr/>
      <dgm:t>
        <a:bodyPr/>
        <a:lstStyle/>
        <a:p>
          <a:pPr rtl="0"/>
          <a:r>
            <a:rPr lang="en-US" b="1">
              <a:latin typeface="Aptos Display" panose="020F0302020204030204"/>
            </a:rPr>
            <a:t>Pupil Equity Support</a:t>
          </a:r>
        </a:p>
      </dgm:t>
    </dgm:pt>
    <dgm:pt modelId="{5ACE6682-AD1F-4E96-9CDF-ECC96F3D8133}" type="parTrans" cxnId="{95A38D4C-4AF6-4D73-A003-E53BA62E0D37}">
      <dgm:prSet/>
      <dgm:spPr/>
    </dgm:pt>
    <dgm:pt modelId="{39E86F94-C01A-441D-AC39-3645E32260C6}" type="sibTrans" cxnId="{95A38D4C-4AF6-4D73-A003-E53BA62E0D37}">
      <dgm:prSet/>
      <dgm:spPr/>
    </dgm:pt>
    <dgm:pt modelId="{0FE9B8AF-BED5-490E-86DF-11D3C8DC08A7}">
      <dgm:prSet phldr="0"/>
      <dgm:spPr/>
      <dgm:t>
        <a:bodyPr/>
        <a:lstStyle/>
        <a:p>
          <a:pPr rtl="0"/>
          <a:r>
            <a:rPr lang="en-US" b="1">
              <a:latin typeface="Aptos Display" panose="020F0302020204030204"/>
            </a:rPr>
            <a:t>PSLs/ Community Teams</a:t>
          </a:r>
          <a:endParaRPr lang="en-US"/>
        </a:p>
      </dgm:t>
    </dgm:pt>
    <dgm:pt modelId="{277B6EBF-5060-4463-B56C-38E81915D970}" type="parTrans" cxnId="{5FF3771D-7C0C-41DA-8058-B893CA9FB417}">
      <dgm:prSet/>
      <dgm:spPr/>
    </dgm:pt>
    <dgm:pt modelId="{5916794C-D450-4637-A4F0-5926ACBB4398}" type="sibTrans" cxnId="{5FF3771D-7C0C-41DA-8058-B893CA9FB417}">
      <dgm:prSet/>
      <dgm:spPr/>
    </dgm:pt>
    <dgm:pt modelId="{1B81109F-B554-48E0-BF5D-B96A57C123D5}" type="pres">
      <dgm:prSet presAssocID="{15F4842B-2D63-4AF4-B7FE-B52BC55288E1}" presName="cycle" presStyleCnt="0">
        <dgm:presLayoutVars>
          <dgm:dir/>
          <dgm:resizeHandles val="exact"/>
        </dgm:presLayoutVars>
      </dgm:prSet>
      <dgm:spPr/>
    </dgm:pt>
    <dgm:pt modelId="{B1279F5C-CF0D-464D-A8E6-CE38A38E6319}" type="pres">
      <dgm:prSet presAssocID="{FBBD2749-403C-41FE-A312-B3E58E042ABF}" presName="node" presStyleLbl="node1" presStyleIdx="0" presStyleCnt="5">
        <dgm:presLayoutVars>
          <dgm:bulletEnabled val="1"/>
        </dgm:presLayoutVars>
      </dgm:prSet>
      <dgm:spPr/>
    </dgm:pt>
    <dgm:pt modelId="{662F984C-5AAF-43DD-99C2-BEF09E061BFB}" type="pres">
      <dgm:prSet presAssocID="{FBBD2749-403C-41FE-A312-B3E58E042ABF}" presName="spNode" presStyleCnt="0"/>
      <dgm:spPr/>
    </dgm:pt>
    <dgm:pt modelId="{780D7EF9-EEDD-418C-9018-3F3D71BC54D8}" type="pres">
      <dgm:prSet presAssocID="{31B2D86F-0959-491C-B403-695F7D8BE85E}" presName="sibTrans" presStyleLbl="sibTrans1D1" presStyleIdx="0" presStyleCnt="5"/>
      <dgm:spPr/>
    </dgm:pt>
    <dgm:pt modelId="{EEF206D2-8ED6-4832-9F54-4B1592E384C9}" type="pres">
      <dgm:prSet presAssocID="{A67763FB-1446-497B-9D0E-EDDEF51E022E}" presName="node" presStyleLbl="node1" presStyleIdx="1" presStyleCnt="5">
        <dgm:presLayoutVars>
          <dgm:bulletEnabled val="1"/>
        </dgm:presLayoutVars>
      </dgm:prSet>
      <dgm:spPr/>
    </dgm:pt>
    <dgm:pt modelId="{05CEB9E4-D347-4C4A-89F9-E66642527935}" type="pres">
      <dgm:prSet presAssocID="{A67763FB-1446-497B-9D0E-EDDEF51E022E}" presName="spNode" presStyleCnt="0"/>
      <dgm:spPr/>
    </dgm:pt>
    <dgm:pt modelId="{C33772C8-2008-487D-9FFB-B730AAB87202}" type="pres">
      <dgm:prSet presAssocID="{BA2C403B-521C-4930-BA36-FB78B60621B2}" presName="sibTrans" presStyleLbl="sibTrans1D1" presStyleIdx="1" presStyleCnt="5"/>
      <dgm:spPr/>
    </dgm:pt>
    <dgm:pt modelId="{D11D2DDB-182C-4F06-A842-D48FD72471E8}" type="pres">
      <dgm:prSet presAssocID="{EC8A2461-28F5-49B4-9A0F-F729F0A398FB}" presName="node" presStyleLbl="node1" presStyleIdx="2" presStyleCnt="5">
        <dgm:presLayoutVars>
          <dgm:bulletEnabled val="1"/>
        </dgm:presLayoutVars>
      </dgm:prSet>
      <dgm:spPr/>
    </dgm:pt>
    <dgm:pt modelId="{145528EC-D999-413C-AC4B-6F25890DF7C2}" type="pres">
      <dgm:prSet presAssocID="{EC8A2461-28F5-49B4-9A0F-F729F0A398FB}" presName="spNode" presStyleCnt="0"/>
      <dgm:spPr/>
    </dgm:pt>
    <dgm:pt modelId="{49365D97-1FAE-429C-9E03-23A99442B76D}" type="pres">
      <dgm:prSet presAssocID="{0F6C684A-A4DF-4C93-B10A-6B0CB0E45017}" presName="sibTrans" presStyleLbl="sibTrans1D1" presStyleIdx="2" presStyleCnt="5"/>
      <dgm:spPr/>
    </dgm:pt>
    <dgm:pt modelId="{37E69E3B-D94F-4B90-AA27-15A66DAF7F4F}" type="pres">
      <dgm:prSet presAssocID="{0FE9B8AF-BED5-490E-86DF-11D3C8DC08A7}" presName="node" presStyleLbl="node1" presStyleIdx="3" presStyleCnt="5">
        <dgm:presLayoutVars>
          <dgm:bulletEnabled val="1"/>
        </dgm:presLayoutVars>
      </dgm:prSet>
      <dgm:spPr/>
    </dgm:pt>
    <dgm:pt modelId="{938F0ED2-B929-4C98-8075-848C6DB4F9BE}" type="pres">
      <dgm:prSet presAssocID="{0FE9B8AF-BED5-490E-86DF-11D3C8DC08A7}" presName="spNode" presStyleCnt="0"/>
      <dgm:spPr/>
    </dgm:pt>
    <dgm:pt modelId="{BFF6B036-769F-42AC-A612-30A1D46780EF}" type="pres">
      <dgm:prSet presAssocID="{5916794C-D450-4637-A4F0-5926ACBB4398}" presName="sibTrans" presStyleLbl="sibTrans1D1" presStyleIdx="3" presStyleCnt="5"/>
      <dgm:spPr/>
    </dgm:pt>
    <dgm:pt modelId="{379E013F-DBE4-48B5-AD15-5801486B9323}" type="pres">
      <dgm:prSet presAssocID="{7CCCEABA-7D28-4FE0-AF0A-981661E3C72A}" presName="node" presStyleLbl="node1" presStyleIdx="4" presStyleCnt="5">
        <dgm:presLayoutVars>
          <dgm:bulletEnabled val="1"/>
        </dgm:presLayoutVars>
      </dgm:prSet>
      <dgm:spPr/>
    </dgm:pt>
    <dgm:pt modelId="{11A34374-729C-4D28-BE40-80F5744F539E}" type="pres">
      <dgm:prSet presAssocID="{7CCCEABA-7D28-4FE0-AF0A-981661E3C72A}" presName="spNode" presStyleCnt="0"/>
      <dgm:spPr/>
    </dgm:pt>
    <dgm:pt modelId="{221968F7-56F9-4B02-8C15-AC55C1EBA139}" type="pres">
      <dgm:prSet presAssocID="{39E86F94-C01A-441D-AC39-3645E32260C6}" presName="sibTrans" presStyleLbl="sibTrans1D1" presStyleIdx="4" presStyleCnt="5"/>
      <dgm:spPr/>
    </dgm:pt>
  </dgm:ptLst>
  <dgm:cxnLst>
    <dgm:cxn modelId="{5FF3771D-7C0C-41DA-8058-B893CA9FB417}" srcId="{15F4842B-2D63-4AF4-B7FE-B52BC55288E1}" destId="{0FE9B8AF-BED5-490E-86DF-11D3C8DC08A7}" srcOrd="3" destOrd="0" parTransId="{277B6EBF-5060-4463-B56C-38E81915D970}" sibTransId="{5916794C-D450-4637-A4F0-5926ACBB4398}"/>
    <dgm:cxn modelId="{C8420B27-A381-4591-92D1-91A4867F0EF6}" type="presOf" srcId="{39E86F94-C01A-441D-AC39-3645E32260C6}" destId="{221968F7-56F9-4B02-8C15-AC55C1EBA139}" srcOrd="0" destOrd="0" presId="urn:microsoft.com/office/officeart/2005/8/layout/cycle6"/>
    <dgm:cxn modelId="{76C8FE61-3D3E-4488-9E8D-ACA45E45CC05}" type="presOf" srcId="{7CCCEABA-7D28-4FE0-AF0A-981661E3C72A}" destId="{379E013F-DBE4-48B5-AD15-5801486B9323}" srcOrd="0" destOrd="0" presId="urn:microsoft.com/office/officeart/2005/8/layout/cycle6"/>
    <dgm:cxn modelId="{FAE74746-08A3-4D89-8B9B-553CEEB62247}" type="presOf" srcId="{A67763FB-1446-497B-9D0E-EDDEF51E022E}" destId="{EEF206D2-8ED6-4832-9F54-4B1592E384C9}" srcOrd="0" destOrd="0" presId="urn:microsoft.com/office/officeart/2005/8/layout/cycle6"/>
    <dgm:cxn modelId="{DF901047-FFD0-4D36-A08E-CCE8F0A440B3}" srcId="{15F4842B-2D63-4AF4-B7FE-B52BC55288E1}" destId="{EC8A2461-28F5-49B4-9A0F-F729F0A398FB}" srcOrd="2" destOrd="0" parTransId="{16C6DC6A-2180-4D46-9E79-1B0D598447FB}" sibTransId="{0F6C684A-A4DF-4C93-B10A-6B0CB0E45017}"/>
    <dgm:cxn modelId="{95A38D4C-4AF6-4D73-A003-E53BA62E0D37}" srcId="{15F4842B-2D63-4AF4-B7FE-B52BC55288E1}" destId="{7CCCEABA-7D28-4FE0-AF0A-981661E3C72A}" srcOrd="4" destOrd="0" parTransId="{5ACE6682-AD1F-4E96-9CDF-ECC96F3D8133}" sibTransId="{39E86F94-C01A-441D-AC39-3645E32260C6}"/>
    <dgm:cxn modelId="{A3223195-D18A-49B5-935F-EA499ACD34A6}" type="presOf" srcId="{15F4842B-2D63-4AF4-B7FE-B52BC55288E1}" destId="{1B81109F-B554-48E0-BF5D-B96A57C123D5}" srcOrd="0" destOrd="0" presId="urn:microsoft.com/office/officeart/2005/8/layout/cycle6"/>
    <dgm:cxn modelId="{BC6CE79C-EAD9-4DC0-AD93-B0EBEDEE87FE}" type="presOf" srcId="{EC8A2461-28F5-49B4-9A0F-F729F0A398FB}" destId="{D11D2DDB-182C-4F06-A842-D48FD72471E8}" srcOrd="0" destOrd="0" presId="urn:microsoft.com/office/officeart/2005/8/layout/cycle6"/>
    <dgm:cxn modelId="{437F7AB1-A763-437E-B0B5-9CA76EE4CB83}" srcId="{15F4842B-2D63-4AF4-B7FE-B52BC55288E1}" destId="{FBBD2749-403C-41FE-A312-B3E58E042ABF}" srcOrd="0" destOrd="0" parTransId="{2F6AE838-8AFB-4513-8AF4-34842F5FD05B}" sibTransId="{31B2D86F-0959-491C-B403-695F7D8BE85E}"/>
    <dgm:cxn modelId="{50EBAAB1-8158-4DE2-9105-6A0958C272ED}" type="presOf" srcId="{5916794C-D450-4637-A4F0-5926ACBB4398}" destId="{BFF6B036-769F-42AC-A612-30A1D46780EF}" srcOrd="0" destOrd="0" presId="urn:microsoft.com/office/officeart/2005/8/layout/cycle6"/>
    <dgm:cxn modelId="{6953C3C9-E97B-4AAC-A947-812CB03AF5A1}" type="presOf" srcId="{0F6C684A-A4DF-4C93-B10A-6B0CB0E45017}" destId="{49365D97-1FAE-429C-9E03-23A99442B76D}" srcOrd="0" destOrd="0" presId="urn:microsoft.com/office/officeart/2005/8/layout/cycle6"/>
    <dgm:cxn modelId="{F1886ACB-9776-4044-8C57-C9271A61CD6A}" srcId="{15F4842B-2D63-4AF4-B7FE-B52BC55288E1}" destId="{A67763FB-1446-497B-9D0E-EDDEF51E022E}" srcOrd="1" destOrd="0" parTransId="{9FA7A671-9096-4B76-BA39-5E2CA4669F21}" sibTransId="{BA2C403B-521C-4930-BA36-FB78B60621B2}"/>
    <dgm:cxn modelId="{7E6F7CD5-6DC9-4489-AFC8-0C26E15945A0}" type="presOf" srcId="{0FE9B8AF-BED5-490E-86DF-11D3C8DC08A7}" destId="{37E69E3B-D94F-4B90-AA27-15A66DAF7F4F}" srcOrd="0" destOrd="0" presId="urn:microsoft.com/office/officeart/2005/8/layout/cycle6"/>
    <dgm:cxn modelId="{FE3F56E2-DA43-4FBE-AA2B-C19EF0750FDE}" type="presOf" srcId="{31B2D86F-0959-491C-B403-695F7D8BE85E}" destId="{780D7EF9-EEDD-418C-9018-3F3D71BC54D8}" srcOrd="0" destOrd="0" presId="urn:microsoft.com/office/officeart/2005/8/layout/cycle6"/>
    <dgm:cxn modelId="{D37E3BFA-4071-4B53-A10D-16C033BDF1B6}" type="presOf" srcId="{FBBD2749-403C-41FE-A312-B3E58E042ABF}" destId="{B1279F5C-CF0D-464D-A8E6-CE38A38E6319}" srcOrd="0" destOrd="0" presId="urn:microsoft.com/office/officeart/2005/8/layout/cycle6"/>
    <dgm:cxn modelId="{527107FF-E09F-47C8-AB5E-F5AF7DE10171}" type="presOf" srcId="{BA2C403B-521C-4930-BA36-FB78B60621B2}" destId="{C33772C8-2008-487D-9FFB-B730AAB87202}" srcOrd="0" destOrd="0" presId="urn:microsoft.com/office/officeart/2005/8/layout/cycle6"/>
    <dgm:cxn modelId="{F21E08F3-2D03-4D9B-B931-122444AC57F7}" type="presParOf" srcId="{1B81109F-B554-48E0-BF5D-B96A57C123D5}" destId="{B1279F5C-CF0D-464D-A8E6-CE38A38E6319}" srcOrd="0" destOrd="0" presId="urn:microsoft.com/office/officeart/2005/8/layout/cycle6"/>
    <dgm:cxn modelId="{19BE3E57-814C-41E9-8B68-C66750DBA091}" type="presParOf" srcId="{1B81109F-B554-48E0-BF5D-B96A57C123D5}" destId="{662F984C-5AAF-43DD-99C2-BEF09E061BFB}" srcOrd="1" destOrd="0" presId="urn:microsoft.com/office/officeart/2005/8/layout/cycle6"/>
    <dgm:cxn modelId="{630A72E0-19C5-4BCD-A5E2-B0A18637ABCB}" type="presParOf" srcId="{1B81109F-B554-48E0-BF5D-B96A57C123D5}" destId="{780D7EF9-EEDD-418C-9018-3F3D71BC54D8}" srcOrd="2" destOrd="0" presId="urn:microsoft.com/office/officeart/2005/8/layout/cycle6"/>
    <dgm:cxn modelId="{80EBB5AA-79C6-4907-B5CB-A9C661796FB5}" type="presParOf" srcId="{1B81109F-B554-48E0-BF5D-B96A57C123D5}" destId="{EEF206D2-8ED6-4832-9F54-4B1592E384C9}" srcOrd="3" destOrd="0" presId="urn:microsoft.com/office/officeart/2005/8/layout/cycle6"/>
    <dgm:cxn modelId="{47969856-4602-4FDE-8DCF-D550035B9AFE}" type="presParOf" srcId="{1B81109F-B554-48E0-BF5D-B96A57C123D5}" destId="{05CEB9E4-D347-4C4A-89F9-E66642527935}" srcOrd="4" destOrd="0" presId="urn:microsoft.com/office/officeart/2005/8/layout/cycle6"/>
    <dgm:cxn modelId="{ABB19767-6810-408F-9A8C-1DE72CEC5B2C}" type="presParOf" srcId="{1B81109F-B554-48E0-BF5D-B96A57C123D5}" destId="{C33772C8-2008-487D-9FFB-B730AAB87202}" srcOrd="5" destOrd="0" presId="urn:microsoft.com/office/officeart/2005/8/layout/cycle6"/>
    <dgm:cxn modelId="{75F3C2C2-B4DE-461E-9072-21E36C3CB2EB}" type="presParOf" srcId="{1B81109F-B554-48E0-BF5D-B96A57C123D5}" destId="{D11D2DDB-182C-4F06-A842-D48FD72471E8}" srcOrd="6" destOrd="0" presId="urn:microsoft.com/office/officeart/2005/8/layout/cycle6"/>
    <dgm:cxn modelId="{E1FA312B-9C7A-4308-9CA8-EA6D17477B2E}" type="presParOf" srcId="{1B81109F-B554-48E0-BF5D-B96A57C123D5}" destId="{145528EC-D999-413C-AC4B-6F25890DF7C2}" srcOrd="7" destOrd="0" presId="urn:microsoft.com/office/officeart/2005/8/layout/cycle6"/>
    <dgm:cxn modelId="{7B1AE6F6-F1D1-45F5-B078-0703F6FC828D}" type="presParOf" srcId="{1B81109F-B554-48E0-BF5D-B96A57C123D5}" destId="{49365D97-1FAE-429C-9E03-23A99442B76D}" srcOrd="8" destOrd="0" presId="urn:microsoft.com/office/officeart/2005/8/layout/cycle6"/>
    <dgm:cxn modelId="{E367195B-3782-4B31-AA01-136749E544ED}" type="presParOf" srcId="{1B81109F-B554-48E0-BF5D-B96A57C123D5}" destId="{37E69E3B-D94F-4B90-AA27-15A66DAF7F4F}" srcOrd="9" destOrd="0" presId="urn:microsoft.com/office/officeart/2005/8/layout/cycle6"/>
    <dgm:cxn modelId="{7ACBCF60-FC84-43B0-8F4D-5372917F659E}" type="presParOf" srcId="{1B81109F-B554-48E0-BF5D-B96A57C123D5}" destId="{938F0ED2-B929-4C98-8075-848C6DB4F9BE}" srcOrd="10" destOrd="0" presId="urn:microsoft.com/office/officeart/2005/8/layout/cycle6"/>
    <dgm:cxn modelId="{A99D755E-0BCB-4EA1-A61A-54A05A12B6E7}" type="presParOf" srcId="{1B81109F-B554-48E0-BF5D-B96A57C123D5}" destId="{BFF6B036-769F-42AC-A612-30A1D46780EF}" srcOrd="11" destOrd="0" presId="urn:microsoft.com/office/officeart/2005/8/layout/cycle6"/>
    <dgm:cxn modelId="{C840B974-E325-4363-8587-846D8A820E09}" type="presParOf" srcId="{1B81109F-B554-48E0-BF5D-B96A57C123D5}" destId="{379E013F-DBE4-48B5-AD15-5801486B9323}" srcOrd="12" destOrd="0" presId="urn:microsoft.com/office/officeart/2005/8/layout/cycle6"/>
    <dgm:cxn modelId="{5B4C4397-3FE1-43B5-96A1-0DA528132CD1}" type="presParOf" srcId="{1B81109F-B554-48E0-BF5D-B96A57C123D5}" destId="{11A34374-729C-4D28-BE40-80F5744F539E}" srcOrd="13" destOrd="0" presId="urn:microsoft.com/office/officeart/2005/8/layout/cycle6"/>
    <dgm:cxn modelId="{48D12BCA-EA8E-4BC7-9C06-3811DDD8B2DD}" type="presParOf" srcId="{1B81109F-B554-48E0-BF5D-B96A57C123D5}" destId="{221968F7-56F9-4B02-8C15-AC55C1EBA139}"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99B915-844E-4DCB-B20F-67FA188CF19A}"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E57BF759-D486-42C8-8EF8-8BC378B8F6B4}">
      <dgm:prSet/>
      <dgm:spPr/>
      <dgm:t>
        <a:bodyPr/>
        <a:lstStyle/>
        <a:p>
          <a:r>
            <a:rPr lang="en-US">
              <a:hlinkClick xmlns:r="http://schemas.openxmlformats.org/officeDocument/2006/relationships" r:id="rId1"/>
            </a:rPr>
            <a:t>Pupil Self-Referrals</a:t>
          </a:r>
          <a:endParaRPr lang="en-US"/>
        </a:p>
      </dgm:t>
    </dgm:pt>
    <dgm:pt modelId="{09497B0C-0CE5-4FC9-9002-1C7F985A2B8A}" type="parTrans" cxnId="{CCBF21D2-FE2F-46AA-98E9-AA6B1132C875}">
      <dgm:prSet/>
      <dgm:spPr/>
      <dgm:t>
        <a:bodyPr/>
        <a:lstStyle/>
        <a:p>
          <a:endParaRPr lang="en-US"/>
        </a:p>
      </dgm:t>
    </dgm:pt>
    <dgm:pt modelId="{95296F42-FB00-4C94-A9ED-1D070EB29405}" type="sibTrans" cxnId="{CCBF21D2-FE2F-46AA-98E9-AA6B1132C875}">
      <dgm:prSet/>
      <dgm:spPr/>
      <dgm:t>
        <a:bodyPr/>
        <a:lstStyle/>
        <a:p>
          <a:endParaRPr lang="en-US"/>
        </a:p>
      </dgm:t>
    </dgm:pt>
    <dgm:pt modelId="{FFE21207-6B14-418E-A68A-A6CF5EBB2F9B}">
      <dgm:prSet/>
      <dgm:spPr/>
      <dgm:t>
        <a:bodyPr/>
        <a:lstStyle/>
        <a:p>
          <a:r>
            <a:rPr lang="en-US">
              <a:hlinkClick xmlns:r="http://schemas.openxmlformats.org/officeDocument/2006/relationships" r:id="rId2"/>
            </a:rPr>
            <a:t>Staff Referrals</a:t>
          </a:r>
          <a:endParaRPr lang="en-US"/>
        </a:p>
      </dgm:t>
    </dgm:pt>
    <dgm:pt modelId="{78E96B3B-F2A3-4EB5-A246-A7EBD2E9CB07}" type="parTrans" cxnId="{74624DD1-69D8-45F3-90D6-4FBAE3CE4315}">
      <dgm:prSet/>
      <dgm:spPr/>
      <dgm:t>
        <a:bodyPr/>
        <a:lstStyle/>
        <a:p>
          <a:endParaRPr lang="en-US"/>
        </a:p>
      </dgm:t>
    </dgm:pt>
    <dgm:pt modelId="{97B1A6CD-179C-4810-9AA5-B499865CE8A7}" type="sibTrans" cxnId="{74624DD1-69D8-45F3-90D6-4FBAE3CE4315}">
      <dgm:prSet/>
      <dgm:spPr/>
      <dgm:t>
        <a:bodyPr/>
        <a:lstStyle/>
        <a:p>
          <a:endParaRPr lang="en-US"/>
        </a:p>
      </dgm:t>
    </dgm:pt>
    <dgm:pt modelId="{3A71A0FA-ECE6-413F-99DF-0EEC5562D488}">
      <dgm:prSet/>
      <dgm:spPr/>
      <dgm:t>
        <a:bodyPr/>
        <a:lstStyle/>
        <a:p>
          <a:r>
            <a:rPr lang="en-US">
              <a:hlinkClick xmlns:r="http://schemas.openxmlformats.org/officeDocument/2006/relationships" r:id="rId3"/>
            </a:rPr>
            <a:t>PSL/Community Team Referrals</a:t>
          </a:r>
          <a:endParaRPr lang="en-US"/>
        </a:p>
      </dgm:t>
    </dgm:pt>
    <dgm:pt modelId="{EFAF4C1F-D68B-44CC-831F-49A77D36B480}" type="parTrans" cxnId="{1BA9EF62-D3D6-4388-8568-D166197269E0}">
      <dgm:prSet/>
      <dgm:spPr/>
      <dgm:t>
        <a:bodyPr/>
        <a:lstStyle/>
        <a:p>
          <a:endParaRPr lang="en-US"/>
        </a:p>
      </dgm:t>
    </dgm:pt>
    <dgm:pt modelId="{E3491DB0-66CD-4DFC-9B01-DCB216D85981}" type="sibTrans" cxnId="{1BA9EF62-D3D6-4388-8568-D166197269E0}">
      <dgm:prSet/>
      <dgm:spPr/>
      <dgm:t>
        <a:bodyPr/>
        <a:lstStyle/>
        <a:p>
          <a:endParaRPr lang="en-US"/>
        </a:p>
      </dgm:t>
    </dgm:pt>
    <dgm:pt modelId="{F90F70EF-DFE1-4C15-A48F-D72E62026C79}" type="pres">
      <dgm:prSet presAssocID="{EF99B915-844E-4DCB-B20F-67FA188CF19A}" presName="hierChild1" presStyleCnt="0">
        <dgm:presLayoutVars>
          <dgm:chPref val="1"/>
          <dgm:dir/>
          <dgm:animOne val="branch"/>
          <dgm:animLvl val="lvl"/>
          <dgm:resizeHandles/>
        </dgm:presLayoutVars>
      </dgm:prSet>
      <dgm:spPr/>
    </dgm:pt>
    <dgm:pt modelId="{EF8CCEB6-2ED5-4794-A7A5-CB98E4D7FA06}" type="pres">
      <dgm:prSet presAssocID="{E57BF759-D486-42C8-8EF8-8BC378B8F6B4}" presName="hierRoot1" presStyleCnt="0"/>
      <dgm:spPr/>
    </dgm:pt>
    <dgm:pt modelId="{97CCED8F-8659-4FD0-83E2-1751A1C12FE2}" type="pres">
      <dgm:prSet presAssocID="{E57BF759-D486-42C8-8EF8-8BC378B8F6B4}" presName="composite" presStyleCnt="0"/>
      <dgm:spPr/>
    </dgm:pt>
    <dgm:pt modelId="{26E608A6-CEFD-410E-9C6E-8F15C9854AA3}" type="pres">
      <dgm:prSet presAssocID="{E57BF759-D486-42C8-8EF8-8BC378B8F6B4}" presName="background" presStyleLbl="node0" presStyleIdx="0" presStyleCnt="3"/>
      <dgm:spPr/>
    </dgm:pt>
    <dgm:pt modelId="{864C0BC1-99F0-44D4-947D-3BB2BD70BAAF}" type="pres">
      <dgm:prSet presAssocID="{E57BF759-D486-42C8-8EF8-8BC378B8F6B4}" presName="text" presStyleLbl="fgAcc0" presStyleIdx="0" presStyleCnt="3">
        <dgm:presLayoutVars>
          <dgm:chPref val="3"/>
        </dgm:presLayoutVars>
      </dgm:prSet>
      <dgm:spPr/>
    </dgm:pt>
    <dgm:pt modelId="{68D02456-2FA3-4021-BBE9-52D0773FD0EB}" type="pres">
      <dgm:prSet presAssocID="{E57BF759-D486-42C8-8EF8-8BC378B8F6B4}" presName="hierChild2" presStyleCnt="0"/>
      <dgm:spPr/>
    </dgm:pt>
    <dgm:pt modelId="{1710B082-2FB5-48B4-A543-ADAC59EBE4CE}" type="pres">
      <dgm:prSet presAssocID="{FFE21207-6B14-418E-A68A-A6CF5EBB2F9B}" presName="hierRoot1" presStyleCnt="0"/>
      <dgm:spPr/>
    </dgm:pt>
    <dgm:pt modelId="{B27A9722-D8ED-4A86-B5B1-6E479926D7E6}" type="pres">
      <dgm:prSet presAssocID="{FFE21207-6B14-418E-A68A-A6CF5EBB2F9B}" presName="composite" presStyleCnt="0"/>
      <dgm:spPr/>
    </dgm:pt>
    <dgm:pt modelId="{30795625-8FEC-4A0C-BFA9-AC0EAF031A97}" type="pres">
      <dgm:prSet presAssocID="{FFE21207-6B14-418E-A68A-A6CF5EBB2F9B}" presName="background" presStyleLbl="node0" presStyleIdx="1" presStyleCnt="3"/>
      <dgm:spPr/>
    </dgm:pt>
    <dgm:pt modelId="{B970F377-BA91-4E7C-A0A4-F0C6926ED8E6}" type="pres">
      <dgm:prSet presAssocID="{FFE21207-6B14-418E-A68A-A6CF5EBB2F9B}" presName="text" presStyleLbl="fgAcc0" presStyleIdx="1" presStyleCnt="3">
        <dgm:presLayoutVars>
          <dgm:chPref val="3"/>
        </dgm:presLayoutVars>
      </dgm:prSet>
      <dgm:spPr/>
    </dgm:pt>
    <dgm:pt modelId="{6C98516D-AE7E-489E-B237-01E13C390F0D}" type="pres">
      <dgm:prSet presAssocID="{FFE21207-6B14-418E-A68A-A6CF5EBB2F9B}" presName="hierChild2" presStyleCnt="0"/>
      <dgm:spPr/>
    </dgm:pt>
    <dgm:pt modelId="{9F969630-6343-427F-9FF4-39C51F42D6E4}" type="pres">
      <dgm:prSet presAssocID="{3A71A0FA-ECE6-413F-99DF-0EEC5562D488}" presName="hierRoot1" presStyleCnt="0"/>
      <dgm:spPr/>
    </dgm:pt>
    <dgm:pt modelId="{90D15E6F-DD0D-4F91-AB06-5DA10936E319}" type="pres">
      <dgm:prSet presAssocID="{3A71A0FA-ECE6-413F-99DF-0EEC5562D488}" presName="composite" presStyleCnt="0"/>
      <dgm:spPr/>
    </dgm:pt>
    <dgm:pt modelId="{F0C6A9D7-1E12-40D8-9DA3-D130488F7387}" type="pres">
      <dgm:prSet presAssocID="{3A71A0FA-ECE6-413F-99DF-0EEC5562D488}" presName="background" presStyleLbl="node0" presStyleIdx="2" presStyleCnt="3"/>
      <dgm:spPr/>
    </dgm:pt>
    <dgm:pt modelId="{1C906603-2C40-4024-BEA3-6081D46FA4D1}" type="pres">
      <dgm:prSet presAssocID="{3A71A0FA-ECE6-413F-99DF-0EEC5562D488}" presName="text" presStyleLbl="fgAcc0" presStyleIdx="2" presStyleCnt="3">
        <dgm:presLayoutVars>
          <dgm:chPref val="3"/>
        </dgm:presLayoutVars>
      </dgm:prSet>
      <dgm:spPr/>
    </dgm:pt>
    <dgm:pt modelId="{DDF1CB4A-5BC0-41BD-9F07-812E949349AF}" type="pres">
      <dgm:prSet presAssocID="{3A71A0FA-ECE6-413F-99DF-0EEC5562D488}" presName="hierChild2" presStyleCnt="0"/>
      <dgm:spPr/>
    </dgm:pt>
  </dgm:ptLst>
  <dgm:cxnLst>
    <dgm:cxn modelId="{574FA609-0ADE-4F6A-A7F8-1FA63019E892}" type="presOf" srcId="{3A71A0FA-ECE6-413F-99DF-0EEC5562D488}" destId="{1C906603-2C40-4024-BEA3-6081D46FA4D1}" srcOrd="0" destOrd="0" presId="urn:microsoft.com/office/officeart/2005/8/layout/hierarchy1"/>
    <dgm:cxn modelId="{98900611-3762-4DDD-B2EF-5AB5D9468EBA}" type="presOf" srcId="{E57BF759-D486-42C8-8EF8-8BC378B8F6B4}" destId="{864C0BC1-99F0-44D4-947D-3BB2BD70BAAF}" srcOrd="0" destOrd="0" presId="urn:microsoft.com/office/officeart/2005/8/layout/hierarchy1"/>
    <dgm:cxn modelId="{1BA9EF62-D3D6-4388-8568-D166197269E0}" srcId="{EF99B915-844E-4DCB-B20F-67FA188CF19A}" destId="{3A71A0FA-ECE6-413F-99DF-0EEC5562D488}" srcOrd="2" destOrd="0" parTransId="{EFAF4C1F-D68B-44CC-831F-49A77D36B480}" sibTransId="{E3491DB0-66CD-4DFC-9B01-DCB216D85981}"/>
    <dgm:cxn modelId="{33AD7E95-E68E-4598-96F7-D39C790B910D}" type="presOf" srcId="{FFE21207-6B14-418E-A68A-A6CF5EBB2F9B}" destId="{B970F377-BA91-4E7C-A0A4-F0C6926ED8E6}" srcOrd="0" destOrd="0" presId="urn:microsoft.com/office/officeart/2005/8/layout/hierarchy1"/>
    <dgm:cxn modelId="{982820C0-BB34-4760-925B-60926131D284}" type="presOf" srcId="{EF99B915-844E-4DCB-B20F-67FA188CF19A}" destId="{F90F70EF-DFE1-4C15-A48F-D72E62026C79}" srcOrd="0" destOrd="0" presId="urn:microsoft.com/office/officeart/2005/8/layout/hierarchy1"/>
    <dgm:cxn modelId="{74624DD1-69D8-45F3-90D6-4FBAE3CE4315}" srcId="{EF99B915-844E-4DCB-B20F-67FA188CF19A}" destId="{FFE21207-6B14-418E-A68A-A6CF5EBB2F9B}" srcOrd="1" destOrd="0" parTransId="{78E96B3B-F2A3-4EB5-A246-A7EBD2E9CB07}" sibTransId="{97B1A6CD-179C-4810-9AA5-B499865CE8A7}"/>
    <dgm:cxn modelId="{CCBF21D2-FE2F-46AA-98E9-AA6B1132C875}" srcId="{EF99B915-844E-4DCB-B20F-67FA188CF19A}" destId="{E57BF759-D486-42C8-8EF8-8BC378B8F6B4}" srcOrd="0" destOrd="0" parTransId="{09497B0C-0CE5-4FC9-9002-1C7F985A2B8A}" sibTransId="{95296F42-FB00-4C94-A9ED-1D070EB29405}"/>
    <dgm:cxn modelId="{EA1D7DE7-2EC5-4C0B-BD79-CC8FB286591B}" type="presParOf" srcId="{F90F70EF-DFE1-4C15-A48F-D72E62026C79}" destId="{EF8CCEB6-2ED5-4794-A7A5-CB98E4D7FA06}" srcOrd="0" destOrd="0" presId="urn:microsoft.com/office/officeart/2005/8/layout/hierarchy1"/>
    <dgm:cxn modelId="{8031D6E2-9FA0-49A6-B19D-E671694E7C13}" type="presParOf" srcId="{EF8CCEB6-2ED5-4794-A7A5-CB98E4D7FA06}" destId="{97CCED8F-8659-4FD0-83E2-1751A1C12FE2}" srcOrd="0" destOrd="0" presId="urn:microsoft.com/office/officeart/2005/8/layout/hierarchy1"/>
    <dgm:cxn modelId="{792CF3DA-2A85-499F-9200-482EDC57B3B9}" type="presParOf" srcId="{97CCED8F-8659-4FD0-83E2-1751A1C12FE2}" destId="{26E608A6-CEFD-410E-9C6E-8F15C9854AA3}" srcOrd="0" destOrd="0" presId="urn:microsoft.com/office/officeart/2005/8/layout/hierarchy1"/>
    <dgm:cxn modelId="{FE48F0B7-E9C2-4B68-9608-6A79188F46E9}" type="presParOf" srcId="{97CCED8F-8659-4FD0-83E2-1751A1C12FE2}" destId="{864C0BC1-99F0-44D4-947D-3BB2BD70BAAF}" srcOrd="1" destOrd="0" presId="urn:microsoft.com/office/officeart/2005/8/layout/hierarchy1"/>
    <dgm:cxn modelId="{C5444A85-30B6-4631-9B78-553942681D2F}" type="presParOf" srcId="{EF8CCEB6-2ED5-4794-A7A5-CB98E4D7FA06}" destId="{68D02456-2FA3-4021-BBE9-52D0773FD0EB}" srcOrd="1" destOrd="0" presId="urn:microsoft.com/office/officeart/2005/8/layout/hierarchy1"/>
    <dgm:cxn modelId="{1C497980-C294-4DCD-BD03-0153389F4021}" type="presParOf" srcId="{F90F70EF-DFE1-4C15-A48F-D72E62026C79}" destId="{1710B082-2FB5-48B4-A543-ADAC59EBE4CE}" srcOrd="1" destOrd="0" presId="urn:microsoft.com/office/officeart/2005/8/layout/hierarchy1"/>
    <dgm:cxn modelId="{6725CDB9-10DC-4AD4-BCAA-C0E908E3A04E}" type="presParOf" srcId="{1710B082-2FB5-48B4-A543-ADAC59EBE4CE}" destId="{B27A9722-D8ED-4A86-B5B1-6E479926D7E6}" srcOrd="0" destOrd="0" presId="urn:microsoft.com/office/officeart/2005/8/layout/hierarchy1"/>
    <dgm:cxn modelId="{641FEE6C-8D9B-4D45-BA41-B12890B94D9E}" type="presParOf" srcId="{B27A9722-D8ED-4A86-B5B1-6E479926D7E6}" destId="{30795625-8FEC-4A0C-BFA9-AC0EAF031A97}" srcOrd="0" destOrd="0" presId="urn:microsoft.com/office/officeart/2005/8/layout/hierarchy1"/>
    <dgm:cxn modelId="{F072E560-634C-4E2E-A4F4-62C410587483}" type="presParOf" srcId="{B27A9722-D8ED-4A86-B5B1-6E479926D7E6}" destId="{B970F377-BA91-4E7C-A0A4-F0C6926ED8E6}" srcOrd="1" destOrd="0" presId="urn:microsoft.com/office/officeart/2005/8/layout/hierarchy1"/>
    <dgm:cxn modelId="{DE7E01A8-B235-4D14-97A8-280FDE5EDBFD}" type="presParOf" srcId="{1710B082-2FB5-48B4-A543-ADAC59EBE4CE}" destId="{6C98516D-AE7E-489E-B237-01E13C390F0D}" srcOrd="1" destOrd="0" presId="urn:microsoft.com/office/officeart/2005/8/layout/hierarchy1"/>
    <dgm:cxn modelId="{DFFBB92D-A542-4BEA-A9E0-91942C6A2184}" type="presParOf" srcId="{F90F70EF-DFE1-4C15-A48F-D72E62026C79}" destId="{9F969630-6343-427F-9FF4-39C51F42D6E4}" srcOrd="2" destOrd="0" presId="urn:microsoft.com/office/officeart/2005/8/layout/hierarchy1"/>
    <dgm:cxn modelId="{E392396E-1E80-497F-9C83-36DE2DF7BA3B}" type="presParOf" srcId="{9F969630-6343-427F-9FF4-39C51F42D6E4}" destId="{90D15E6F-DD0D-4F91-AB06-5DA10936E319}" srcOrd="0" destOrd="0" presId="urn:microsoft.com/office/officeart/2005/8/layout/hierarchy1"/>
    <dgm:cxn modelId="{C9593CC8-ACFE-4204-A350-DCE4BA764849}" type="presParOf" srcId="{90D15E6F-DD0D-4F91-AB06-5DA10936E319}" destId="{F0C6A9D7-1E12-40D8-9DA3-D130488F7387}" srcOrd="0" destOrd="0" presId="urn:microsoft.com/office/officeart/2005/8/layout/hierarchy1"/>
    <dgm:cxn modelId="{0B45E417-6E24-40AC-9A1D-D1FF249B2C73}" type="presParOf" srcId="{90D15E6F-DD0D-4F91-AB06-5DA10936E319}" destId="{1C906603-2C40-4024-BEA3-6081D46FA4D1}" srcOrd="1" destOrd="0" presId="urn:microsoft.com/office/officeart/2005/8/layout/hierarchy1"/>
    <dgm:cxn modelId="{0CAD8561-87D0-4998-9AB5-17BB9C4A3480}" type="presParOf" srcId="{9F969630-6343-427F-9FF4-39C51F42D6E4}" destId="{DDF1CB4A-5BC0-41BD-9F07-812E949349A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D5057-0455-495A-96B4-D87A0CE1D64C}">
      <dsp:nvSpPr>
        <dsp:cNvPr id="0" name=""/>
        <dsp:cNvSpPr/>
      </dsp:nvSpPr>
      <dsp:spPr>
        <a:xfrm>
          <a:off x="6066" y="478367"/>
          <a:ext cx="3102818" cy="35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lvl="0" indent="0" algn="r" defTabSz="800100" rtl="0">
            <a:lnSpc>
              <a:spcPct val="90000"/>
            </a:lnSpc>
            <a:spcBef>
              <a:spcPct val="0"/>
            </a:spcBef>
            <a:spcAft>
              <a:spcPct val="35000"/>
            </a:spcAft>
            <a:buNone/>
          </a:pPr>
          <a:r>
            <a:rPr lang="en-GB" sz="1800" b="1" kern="1200">
              <a:latin typeface="Tw Cen MT Condensed" panose="020B0606020104020203"/>
            </a:rPr>
            <a:t>Lauder</a:t>
          </a:r>
        </a:p>
      </dsp:txBody>
      <dsp:txXfrm>
        <a:off x="6066" y="478367"/>
        <a:ext cx="3102818" cy="356400"/>
      </dsp:txXfrm>
    </dsp:sp>
    <dsp:sp modelId="{B2EBAF4A-C34B-4D2F-9961-833EFF776C9B}">
      <dsp:nvSpPr>
        <dsp:cNvPr id="0" name=""/>
        <dsp:cNvSpPr/>
      </dsp:nvSpPr>
      <dsp:spPr>
        <a:xfrm>
          <a:off x="3108884" y="21729"/>
          <a:ext cx="620563" cy="1269675"/>
        </a:xfrm>
        <a:prstGeom prst="leftBrace">
          <a:avLst>
            <a:gd name="adj1" fmla="val 35000"/>
            <a:gd name="adj2" fmla="val 5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D1F811-1314-45ED-97F1-65063AA0E3D9}">
      <dsp:nvSpPr>
        <dsp:cNvPr id="0" name=""/>
        <dsp:cNvSpPr/>
      </dsp:nvSpPr>
      <dsp:spPr>
        <a:xfrm>
          <a:off x="3977674" y="21729"/>
          <a:ext cx="8439666" cy="1269675"/>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                                          DHT Community Head: </a:t>
          </a:r>
          <a:r>
            <a:rPr lang="en-GB" sz="1800" b="1" kern="1200">
              <a:latin typeface="Tw Cen MT Condensed" panose="020B0606020104020203"/>
            </a:rPr>
            <a:t>Deirdre O’Brien</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PSL for all year groups ending in L1/2/3 or Key Adult -LA&amp;B classes -  </a:t>
          </a:r>
          <a:r>
            <a:rPr lang="en-GB" sz="1800" b="1" kern="1200">
              <a:latin typeface="Tw Cen MT Condensed" panose="020B0606020104020203"/>
            </a:rPr>
            <a:t>Caitlin Garrett</a:t>
          </a:r>
          <a:endParaRPr lang="en-GB" sz="1800" b="0" kern="1200">
            <a:latin typeface="Aptos Display" panose="020F0302020204030204"/>
          </a:endParaRPr>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PSL for all year groups ending in L4/5/6 or Key Adult LC&amp;D classes -  </a:t>
          </a:r>
          <a:r>
            <a:rPr lang="en-GB" sz="1800" b="1" kern="1200">
              <a:latin typeface="Tw Cen MT Condensed" panose="020B0606020104020203"/>
            </a:rPr>
            <a:t>Sarah Britton</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                                           </a:t>
          </a:r>
          <a:r>
            <a:rPr lang="en-GB" sz="1800" b="0" kern="1200" err="1">
              <a:latin typeface="Tw Cen MT Condensed" panose="020B0606020104020203"/>
            </a:rPr>
            <a:t>SfL</a:t>
          </a:r>
          <a:r>
            <a:rPr lang="en-GB" sz="1800" b="0" kern="1200">
              <a:latin typeface="Tw Cen MT Condensed" panose="020B0606020104020203"/>
            </a:rPr>
            <a:t> Teacher: </a:t>
          </a:r>
          <a:r>
            <a:rPr lang="en-GB" sz="1800" b="1" kern="1200">
              <a:latin typeface="Tw Cen MT Condensed" panose="020B0606020104020203"/>
            </a:rPr>
            <a:t>Leesa Fallon</a:t>
          </a:r>
          <a:endParaRPr lang="en-GB" sz="1800" kern="1200"/>
        </a:p>
      </dsp:txBody>
      <dsp:txXfrm>
        <a:off x="3977674" y="21729"/>
        <a:ext cx="8439666" cy="1269675"/>
      </dsp:txXfrm>
    </dsp:sp>
    <dsp:sp modelId="{62109860-8DF4-4268-8DF5-1C333E510660}">
      <dsp:nvSpPr>
        <dsp:cNvPr id="0" name=""/>
        <dsp:cNvSpPr/>
      </dsp:nvSpPr>
      <dsp:spPr>
        <a:xfrm>
          <a:off x="6066" y="1812842"/>
          <a:ext cx="3102818" cy="35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lvl="0" indent="0" algn="r" defTabSz="800100" rtl="0">
            <a:lnSpc>
              <a:spcPct val="90000"/>
            </a:lnSpc>
            <a:spcBef>
              <a:spcPct val="0"/>
            </a:spcBef>
            <a:spcAft>
              <a:spcPct val="35000"/>
            </a:spcAft>
            <a:buNone/>
          </a:pPr>
          <a:r>
            <a:rPr lang="en-GB" sz="1800" b="1" kern="1200">
              <a:latin typeface="Tw Cen MT Condensed" panose="020B0606020104020203"/>
            </a:rPr>
            <a:t>Roslin</a:t>
          </a:r>
          <a:endParaRPr lang="en-GB" sz="1800" kern="1200"/>
        </a:p>
      </dsp:txBody>
      <dsp:txXfrm>
        <a:off x="6066" y="1812842"/>
        <a:ext cx="3102818" cy="356400"/>
      </dsp:txXfrm>
    </dsp:sp>
    <dsp:sp modelId="{6371785E-2B3E-488A-83A4-EA7E5967E29E}">
      <dsp:nvSpPr>
        <dsp:cNvPr id="0" name=""/>
        <dsp:cNvSpPr/>
      </dsp:nvSpPr>
      <dsp:spPr>
        <a:xfrm>
          <a:off x="3108884" y="1356204"/>
          <a:ext cx="620563" cy="1269675"/>
        </a:xfrm>
        <a:prstGeom prst="leftBrace">
          <a:avLst>
            <a:gd name="adj1" fmla="val 35000"/>
            <a:gd name="adj2" fmla="val 5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BCC91D-A3FA-4392-8939-D9CA5E659BE3}">
      <dsp:nvSpPr>
        <dsp:cNvPr id="0" name=""/>
        <dsp:cNvSpPr/>
      </dsp:nvSpPr>
      <dsp:spPr>
        <a:xfrm>
          <a:off x="3977674" y="1356204"/>
          <a:ext cx="8439666" cy="126967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                                             DHT Community Head: </a:t>
          </a:r>
          <a:r>
            <a:rPr lang="en-GB" sz="1800" b="1" kern="1200">
              <a:latin typeface="Tw Cen MT Condensed" panose="020B0606020104020203"/>
            </a:rPr>
            <a:t>Nigel Cotter</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PSL for all year groups ending in R1/2/3 or Key Adult RA&amp;B classes -  </a:t>
          </a:r>
          <a:r>
            <a:rPr lang="en-GB" sz="1800" b="1" kern="1200">
              <a:latin typeface="Tw Cen MT Condensed" panose="020B0606020104020203"/>
            </a:rPr>
            <a:t>Bryan McPhail</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PSL for all year groups ending in R4/5/6 or Key Adult RC&amp;D classes - </a:t>
          </a:r>
          <a:r>
            <a:rPr lang="en-GB" sz="1800" b="1" kern="1200">
              <a:latin typeface="Tw Cen MT Condensed" panose="020B0606020104020203"/>
            </a:rPr>
            <a:t>Cait Pearce (Laurie Crawford temp)</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                                           </a:t>
          </a:r>
          <a:r>
            <a:rPr lang="en-GB" sz="1800" b="0" kern="1200" err="1">
              <a:latin typeface="Tw Cen MT Condensed" panose="020B0606020104020203"/>
            </a:rPr>
            <a:t>SfL</a:t>
          </a:r>
          <a:r>
            <a:rPr lang="en-GB" sz="1800" b="0" kern="1200">
              <a:latin typeface="Tw Cen MT Condensed" panose="020B0606020104020203"/>
            </a:rPr>
            <a:t> Teacher: </a:t>
          </a:r>
          <a:r>
            <a:rPr lang="en-GB" sz="1800" b="1" kern="1200">
              <a:latin typeface="Tw Cen MT Condensed" panose="020B0606020104020203"/>
            </a:rPr>
            <a:t>Robin Andrews</a:t>
          </a:r>
          <a:endParaRPr lang="en-GB" sz="1800" kern="1200"/>
        </a:p>
      </dsp:txBody>
      <dsp:txXfrm>
        <a:off x="3977674" y="1356204"/>
        <a:ext cx="8439666" cy="1269675"/>
      </dsp:txXfrm>
    </dsp:sp>
    <dsp:sp modelId="{A90A5157-CC96-4702-9B70-51936582D4C8}">
      <dsp:nvSpPr>
        <dsp:cNvPr id="0" name=""/>
        <dsp:cNvSpPr/>
      </dsp:nvSpPr>
      <dsp:spPr>
        <a:xfrm>
          <a:off x="6066" y="3147317"/>
          <a:ext cx="3102818" cy="35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lvl="0" indent="0" algn="r" defTabSz="800100" rtl="0">
            <a:lnSpc>
              <a:spcPct val="90000"/>
            </a:lnSpc>
            <a:spcBef>
              <a:spcPct val="0"/>
            </a:spcBef>
            <a:spcAft>
              <a:spcPct val="35000"/>
            </a:spcAft>
            <a:buNone/>
          </a:pPr>
          <a:r>
            <a:rPr lang="en-GB" sz="1800" b="1" kern="1200" err="1">
              <a:latin typeface="Tw Cen MT Condensed" panose="020B0606020104020203"/>
            </a:rPr>
            <a:t>Spylaw</a:t>
          </a:r>
          <a:endParaRPr lang="en-GB" sz="1800" b="1" kern="1200">
            <a:latin typeface="Tw Cen MT Condensed" panose="020B0606020104020203"/>
          </a:endParaRPr>
        </a:p>
      </dsp:txBody>
      <dsp:txXfrm>
        <a:off x="6066" y="3147317"/>
        <a:ext cx="3102818" cy="356400"/>
      </dsp:txXfrm>
    </dsp:sp>
    <dsp:sp modelId="{FD23F7B5-CB64-4B6B-A6FF-360B85869573}">
      <dsp:nvSpPr>
        <dsp:cNvPr id="0" name=""/>
        <dsp:cNvSpPr/>
      </dsp:nvSpPr>
      <dsp:spPr>
        <a:xfrm>
          <a:off x="3108884" y="2690680"/>
          <a:ext cx="620563" cy="1269675"/>
        </a:xfrm>
        <a:prstGeom prst="leftBrace">
          <a:avLst>
            <a:gd name="adj1" fmla="val 35000"/>
            <a:gd name="adj2" fmla="val 5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629803-4254-4A54-BA65-CD0BCC06CA96}">
      <dsp:nvSpPr>
        <dsp:cNvPr id="0" name=""/>
        <dsp:cNvSpPr/>
      </dsp:nvSpPr>
      <dsp:spPr>
        <a:xfrm>
          <a:off x="3977674" y="2690680"/>
          <a:ext cx="8439666" cy="1269675"/>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                                                   DHT Community Head: </a:t>
          </a:r>
          <a:r>
            <a:rPr lang="en-GB" sz="1800" b="1" kern="1200">
              <a:latin typeface="Tw Cen MT Condensed" panose="020B0606020104020203"/>
            </a:rPr>
            <a:t>Laura Stewart</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PSL for all year groups ending in S1/2/3 or Key Adult </a:t>
          </a:r>
          <a:r>
            <a:rPr lang="en-GB" sz="1800" b="1" kern="1200">
              <a:latin typeface="Tw Cen MT Condensed" panose="020B0606020104020203"/>
            </a:rPr>
            <a:t>SA&amp;B classes – Nikki Graham</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PSL for all year groups ending in S4/5/6 or Key Adult </a:t>
          </a:r>
          <a:r>
            <a:rPr lang="en-GB" sz="1800" b="1" kern="1200">
              <a:latin typeface="Tw Cen MT Condensed" panose="020B0606020104020203"/>
            </a:rPr>
            <a:t>SC&amp;D classes - Elisa Kerr</a:t>
          </a:r>
          <a:endParaRPr lang="en-GB" sz="1800" kern="1200"/>
        </a:p>
        <a:p>
          <a:pPr marL="171450" lvl="1" indent="-171450" algn="l" defTabSz="800100" rtl="0">
            <a:lnSpc>
              <a:spcPct val="90000"/>
            </a:lnSpc>
            <a:spcBef>
              <a:spcPct val="0"/>
            </a:spcBef>
            <a:spcAft>
              <a:spcPct val="15000"/>
            </a:spcAft>
            <a:buChar char="•"/>
          </a:pPr>
          <a:r>
            <a:rPr lang="en-GB" sz="1800" b="0" kern="1200">
              <a:latin typeface="Tw Cen MT Condensed" panose="020B0606020104020203"/>
            </a:rPr>
            <a:t>                                               </a:t>
          </a:r>
          <a:r>
            <a:rPr lang="en-GB" sz="1800" b="0" kern="1200" err="1">
              <a:latin typeface="Tw Cen MT Condensed" panose="020B0606020104020203"/>
            </a:rPr>
            <a:t>SfL</a:t>
          </a:r>
          <a:r>
            <a:rPr lang="en-GB" sz="1800" b="0" kern="1200">
              <a:latin typeface="Tw Cen MT Condensed" panose="020B0606020104020203"/>
            </a:rPr>
            <a:t> Teacher: Fiona Oatman</a:t>
          </a:r>
          <a:endParaRPr lang="en-GB" sz="1800" b="1" kern="1200"/>
        </a:p>
      </dsp:txBody>
      <dsp:txXfrm>
        <a:off x="3977674" y="2690680"/>
        <a:ext cx="8439666" cy="1269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D5057-0455-495A-96B4-D87A0CE1D64C}">
      <dsp:nvSpPr>
        <dsp:cNvPr id="0" name=""/>
        <dsp:cNvSpPr/>
      </dsp:nvSpPr>
      <dsp:spPr>
        <a:xfrm>
          <a:off x="6076" y="614009"/>
          <a:ext cx="3107962" cy="37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marL="0" lvl="0" indent="0" algn="r" defTabSz="844550" rtl="0">
            <a:lnSpc>
              <a:spcPct val="90000"/>
            </a:lnSpc>
            <a:spcBef>
              <a:spcPct val="0"/>
            </a:spcBef>
            <a:spcAft>
              <a:spcPct val="35000"/>
            </a:spcAft>
            <a:buNone/>
          </a:pPr>
          <a:r>
            <a:rPr lang="en-GB" sz="1900" b="1" kern="1200">
              <a:latin typeface="Tw Cen MT Condensed" panose="020B0606020104020203"/>
            </a:rPr>
            <a:t>SNUG</a:t>
          </a:r>
        </a:p>
      </dsp:txBody>
      <dsp:txXfrm>
        <a:off x="6076" y="614009"/>
        <a:ext cx="3107962" cy="376200"/>
      </dsp:txXfrm>
    </dsp:sp>
    <dsp:sp modelId="{B2EBAF4A-C34B-4D2F-9961-833EFF776C9B}">
      <dsp:nvSpPr>
        <dsp:cNvPr id="0" name=""/>
        <dsp:cNvSpPr/>
      </dsp:nvSpPr>
      <dsp:spPr>
        <a:xfrm>
          <a:off x="3151813" y="0"/>
          <a:ext cx="621592" cy="1504800"/>
        </a:xfrm>
        <a:prstGeom prst="leftBrace">
          <a:avLst>
            <a:gd name="adj1" fmla="val 35000"/>
            <a:gd name="adj2" fmla="val 5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D1F811-1314-45ED-97F1-65063AA0E3D9}">
      <dsp:nvSpPr>
        <dsp:cNvPr id="0" name=""/>
        <dsp:cNvSpPr/>
      </dsp:nvSpPr>
      <dsp:spPr>
        <a:xfrm>
          <a:off x="3984267" y="49709"/>
          <a:ext cx="8453657" cy="150480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CL: Chelsea Ewing </a:t>
          </a: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PSO: Jacque Swartz</a:t>
          </a:r>
          <a:endParaRPr lang="en-US" sz="1900" b="0" kern="1200">
            <a:latin typeface="Tw Cen MT Condensed"/>
          </a:endParaRP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PSA Aisling Mitchell </a:t>
          </a:r>
          <a:endParaRPr lang="en-GB" sz="1900" b="1" kern="1200">
            <a:latin typeface="Tw Cen MT Condensed"/>
          </a:endParaRP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PSA Darroch Angelina Hadshieva </a:t>
          </a:r>
          <a:endParaRPr lang="en-GB" sz="1900" b="1" kern="1200">
            <a:latin typeface="Tw Cen MT Condensed" panose="020B0606020104020203"/>
          </a:endParaRP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Open to S1-S3                                    </a:t>
          </a:r>
          <a:endParaRPr lang="en-US" sz="1900" kern="1200"/>
        </a:p>
      </dsp:txBody>
      <dsp:txXfrm>
        <a:off x="3984267" y="49709"/>
        <a:ext cx="8453657" cy="1504800"/>
      </dsp:txXfrm>
    </dsp:sp>
    <dsp:sp modelId="{1DA75FBB-7ED1-4F6E-99D4-6BAF6434F992}">
      <dsp:nvSpPr>
        <dsp:cNvPr id="0" name=""/>
        <dsp:cNvSpPr/>
      </dsp:nvSpPr>
      <dsp:spPr>
        <a:xfrm>
          <a:off x="6076" y="2057890"/>
          <a:ext cx="3107962" cy="37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marL="0" lvl="0" indent="0" algn="r" defTabSz="844550" rtl="0">
            <a:lnSpc>
              <a:spcPct val="90000"/>
            </a:lnSpc>
            <a:spcBef>
              <a:spcPct val="0"/>
            </a:spcBef>
            <a:spcAft>
              <a:spcPct val="35000"/>
            </a:spcAft>
            <a:buNone/>
          </a:pPr>
          <a:r>
            <a:rPr lang="en-GB" sz="1900" b="1" kern="1200">
              <a:latin typeface="Tw Cen MT Condensed" panose="020B0606020104020203"/>
            </a:rPr>
            <a:t>Roslin</a:t>
          </a:r>
          <a:endParaRPr lang="en-GB" sz="1900" b="0" kern="1200">
            <a:latin typeface="Aptos Display"/>
          </a:endParaRPr>
        </a:p>
      </dsp:txBody>
      <dsp:txXfrm>
        <a:off x="6076" y="2057890"/>
        <a:ext cx="3107962" cy="376200"/>
      </dsp:txXfrm>
    </dsp:sp>
    <dsp:sp modelId="{2635EEFD-E7C7-4C2E-BF76-ED539965C28F}">
      <dsp:nvSpPr>
        <dsp:cNvPr id="0" name=""/>
        <dsp:cNvSpPr/>
      </dsp:nvSpPr>
      <dsp:spPr>
        <a:xfrm>
          <a:off x="3114038" y="1622909"/>
          <a:ext cx="621592" cy="1246162"/>
        </a:xfrm>
        <a:prstGeom prst="leftBrace">
          <a:avLst>
            <a:gd name="adj1" fmla="val 35000"/>
            <a:gd name="adj2" fmla="val 5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5C2365-F5E4-4CD9-8FA7-B5E8D13CAED8}">
      <dsp:nvSpPr>
        <dsp:cNvPr id="0" name=""/>
        <dsp:cNvSpPr/>
      </dsp:nvSpPr>
      <dsp:spPr>
        <a:xfrm>
          <a:off x="3984267" y="1622909"/>
          <a:ext cx="8453657" cy="12461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Inclusion Teacher: Anna Kirkwood </a:t>
          </a:r>
          <a:endParaRPr lang="en-GB" sz="1900" b="0" kern="1200">
            <a:latin typeface="Aptos Display"/>
          </a:endParaRP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PSO: Jordan Sinclair </a:t>
          </a:r>
          <a:endParaRPr lang="en-GB" sz="1900" b="1" kern="1200">
            <a:latin typeface="Tw Cen MT Condensed"/>
          </a:endParaRP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PSA: Andrew Whyte</a:t>
          </a:r>
          <a:endParaRPr lang="en-GB" sz="1900" b="1" kern="1200">
            <a:latin typeface="Tw Cen MT Condensed"/>
          </a:endParaRP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Open to all year groups</a:t>
          </a:r>
        </a:p>
      </dsp:txBody>
      <dsp:txXfrm>
        <a:off x="3984267" y="1622909"/>
        <a:ext cx="8453657" cy="1246162"/>
      </dsp:txXfrm>
    </dsp:sp>
    <dsp:sp modelId="{21F8263F-54E3-40EC-97B8-98CBDBBD8F5D}">
      <dsp:nvSpPr>
        <dsp:cNvPr id="0" name=""/>
        <dsp:cNvSpPr/>
      </dsp:nvSpPr>
      <dsp:spPr>
        <a:xfrm>
          <a:off x="6076" y="3231378"/>
          <a:ext cx="3107962" cy="37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marL="0" lvl="0" indent="0" algn="r" defTabSz="844550" rtl="0">
            <a:lnSpc>
              <a:spcPct val="90000"/>
            </a:lnSpc>
            <a:spcBef>
              <a:spcPct val="0"/>
            </a:spcBef>
            <a:spcAft>
              <a:spcPct val="35000"/>
            </a:spcAft>
            <a:buNone/>
          </a:pPr>
          <a:r>
            <a:rPr lang="en-GB" sz="1900" b="1" kern="1200" err="1">
              <a:latin typeface="Tw Cen MT Condensed" panose="020B0606020104020203"/>
            </a:rPr>
            <a:t>Spylaw</a:t>
          </a:r>
          <a:endParaRPr lang="en-GB" sz="1900" b="1" kern="1200">
            <a:latin typeface="Tw Cen MT Condensed" panose="020B0606020104020203"/>
          </a:endParaRPr>
        </a:p>
      </dsp:txBody>
      <dsp:txXfrm>
        <a:off x="6076" y="3231378"/>
        <a:ext cx="3107962" cy="376200"/>
      </dsp:txXfrm>
    </dsp:sp>
    <dsp:sp modelId="{78AEA298-C541-4719-A2D1-2B2C36956154}">
      <dsp:nvSpPr>
        <dsp:cNvPr id="0" name=""/>
        <dsp:cNvSpPr/>
      </dsp:nvSpPr>
      <dsp:spPr>
        <a:xfrm>
          <a:off x="3114038" y="2937472"/>
          <a:ext cx="621592" cy="964012"/>
        </a:xfrm>
        <a:prstGeom prst="leftBrace">
          <a:avLst>
            <a:gd name="adj1" fmla="val 35000"/>
            <a:gd name="adj2" fmla="val 50000"/>
          </a:avLst>
        </a:prstGeom>
        <a:noFill/>
        <a:ln w="1905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17965D-18FC-4925-90C0-E6A7FB1D297D}">
      <dsp:nvSpPr>
        <dsp:cNvPr id="0" name=""/>
        <dsp:cNvSpPr/>
      </dsp:nvSpPr>
      <dsp:spPr>
        <a:xfrm>
          <a:off x="3958034" y="2866289"/>
          <a:ext cx="8453657" cy="96401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 Rob Cockcroft &amp; Team  </a:t>
          </a:r>
          <a:endParaRPr lang="en-GB" sz="1900" b="1" kern="1200">
            <a:latin typeface="Tw Cen MT Condensed" panose="020B0606020104020203"/>
          </a:endParaRP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 Working closely with enhanced support team</a:t>
          </a:r>
        </a:p>
        <a:p>
          <a:pPr marL="171450" lvl="1" indent="-171450" algn="l" defTabSz="844550" rtl="0">
            <a:lnSpc>
              <a:spcPct val="90000"/>
            </a:lnSpc>
            <a:spcBef>
              <a:spcPct val="0"/>
            </a:spcBef>
            <a:spcAft>
              <a:spcPct val="15000"/>
            </a:spcAft>
            <a:buChar char="•"/>
          </a:pPr>
          <a:r>
            <a:rPr lang="en-GB" sz="1900" b="0" kern="1200">
              <a:latin typeface="Tw Cen MT Condensed" panose="020B0606020104020203"/>
            </a:rPr>
            <a:t> Open to all year groups                               </a:t>
          </a:r>
          <a:r>
            <a:rPr lang="en-GB" sz="1900" kern="1200">
              <a:latin typeface="Tw Cen MT Condensed"/>
            </a:rPr>
            <a:t> </a:t>
          </a:r>
          <a:endParaRPr lang="en-US" sz="1900" kern="1200"/>
        </a:p>
      </dsp:txBody>
      <dsp:txXfrm>
        <a:off x="3958034" y="2866289"/>
        <a:ext cx="8453657" cy="964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5C849-CFD4-4D2E-A986-DCCE879BE112}">
      <dsp:nvSpPr>
        <dsp:cNvPr id="0" name=""/>
        <dsp:cNvSpPr/>
      </dsp:nvSpPr>
      <dsp:spPr>
        <a:xfrm>
          <a:off x="0" y="2011"/>
          <a:ext cx="671355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629B1C-709C-4C67-B463-2823BEDC7804}">
      <dsp:nvSpPr>
        <dsp:cNvPr id="0" name=""/>
        <dsp:cNvSpPr/>
      </dsp:nvSpPr>
      <dsp:spPr>
        <a:xfrm>
          <a:off x="0" y="2011"/>
          <a:ext cx="6713552" cy="1371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1" kern="1200"/>
            <a:t>Universal</a:t>
          </a:r>
          <a:r>
            <a:rPr lang="en-US" sz="3800" kern="1200">
              <a:latin typeface="Aptos Display" panose="020F0302020204030204"/>
            </a:rPr>
            <a:t> (All inclusive &amp; Expected)</a:t>
          </a:r>
          <a:endParaRPr lang="en-US" sz="3800" kern="1200"/>
        </a:p>
      </dsp:txBody>
      <dsp:txXfrm>
        <a:off x="0" y="2011"/>
        <a:ext cx="6713552" cy="1371716"/>
      </dsp:txXfrm>
    </dsp:sp>
    <dsp:sp modelId="{41A5550E-42B4-43D8-9138-FA55579D0309}">
      <dsp:nvSpPr>
        <dsp:cNvPr id="0" name=""/>
        <dsp:cNvSpPr/>
      </dsp:nvSpPr>
      <dsp:spPr>
        <a:xfrm>
          <a:off x="0" y="1373727"/>
          <a:ext cx="671355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30262F-E362-4200-A4DB-3DCAD466B384}">
      <dsp:nvSpPr>
        <dsp:cNvPr id="0" name=""/>
        <dsp:cNvSpPr/>
      </dsp:nvSpPr>
      <dsp:spPr>
        <a:xfrm>
          <a:off x="0" y="1373727"/>
          <a:ext cx="6713552" cy="1371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1" kern="1200"/>
            <a:t>Targeted</a:t>
          </a:r>
          <a:r>
            <a:rPr lang="en-US" sz="3800" kern="1200">
              <a:latin typeface="Aptos Display" panose="020F0302020204030204"/>
            </a:rPr>
            <a:t> (Proactive &amp; Supportive)</a:t>
          </a:r>
          <a:endParaRPr lang="en-US" sz="3800" kern="1200"/>
        </a:p>
      </dsp:txBody>
      <dsp:txXfrm>
        <a:off x="0" y="1373727"/>
        <a:ext cx="6713552" cy="1371716"/>
      </dsp:txXfrm>
    </dsp:sp>
    <dsp:sp modelId="{7FFFAF2E-8743-4229-A9A7-61DC410DF696}">
      <dsp:nvSpPr>
        <dsp:cNvPr id="0" name=""/>
        <dsp:cNvSpPr/>
      </dsp:nvSpPr>
      <dsp:spPr>
        <a:xfrm>
          <a:off x="0" y="2745444"/>
          <a:ext cx="671355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7D5560-2156-46B5-9D6F-E8B35668F863}">
      <dsp:nvSpPr>
        <dsp:cNvPr id="0" name=""/>
        <dsp:cNvSpPr/>
      </dsp:nvSpPr>
      <dsp:spPr>
        <a:xfrm>
          <a:off x="0" y="2745444"/>
          <a:ext cx="6713552" cy="1371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1" kern="1200"/>
            <a:t>Intensive</a:t>
          </a:r>
          <a:r>
            <a:rPr lang="en-US" sz="3800" kern="1200">
              <a:latin typeface="Aptos Display" panose="020F0302020204030204"/>
            </a:rPr>
            <a:t> (Reactive &amp; Responsive)</a:t>
          </a:r>
          <a:endParaRPr lang="en-US" sz="3800" kern="1200"/>
        </a:p>
      </dsp:txBody>
      <dsp:txXfrm>
        <a:off x="0" y="2745444"/>
        <a:ext cx="6713552" cy="13717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79F5C-CF0D-464D-A8E6-CE38A38E6319}">
      <dsp:nvSpPr>
        <dsp:cNvPr id="0" name=""/>
        <dsp:cNvSpPr/>
      </dsp:nvSpPr>
      <dsp:spPr>
        <a:xfrm>
          <a:off x="5236719" y="2136"/>
          <a:ext cx="1720763" cy="111849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Aptos Display" panose="020F0302020204030204"/>
            </a:rPr>
            <a:t>SFL &amp; EAL</a:t>
          </a:r>
          <a:endParaRPr lang="en-US" sz="2000" b="1" kern="1200"/>
        </a:p>
      </dsp:txBody>
      <dsp:txXfrm>
        <a:off x="5291319" y="56736"/>
        <a:ext cx="1611563" cy="1009296"/>
      </dsp:txXfrm>
    </dsp:sp>
    <dsp:sp modelId="{780D7EF9-EEDD-418C-9018-3F3D71BC54D8}">
      <dsp:nvSpPr>
        <dsp:cNvPr id="0" name=""/>
        <dsp:cNvSpPr/>
      </dsp:nvSpPr>
      <dsp:spPr>
        <a:xfrm>
          <a:off x="3860544" y="561385"/>
          <a:ext cx="4473113" cy="4473113"/>
        </a:xfrm>
        <a:custGeom>
          <a:avLst/>
          <a:gdLst/>
          <a:ahLst/>
          <a:cxnLst/>
          <a:rect l="0" t="0" r="0" b="0"/>
          <a:pathLst>
            <a:path>
              <a:moveTo>
                <a:pt x="3108783" y="177089"/>
              </a:moveTo>
              <a:arcTo wR="2236556" hR="2236556" stAng="17577220" swAng="1963559"/>
            </a:path>
          </a:pathLst>
        </a:custGeom>
        <a:noFill/>
        <a:ln w="1270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EF206D2-8ED6-4832-9F54-4B1592E384C9}">
      <dsp:nvSpPr>
        <dsp:cNvPr id="0" name=""/>
        <dsp:cNvSpPr/>
      </dsp:nvSpPr>
      <dsp:spPr>
        <a:xfrm>
          <a:off x="7363811" y="1547559"/>
          <a:ext cx="1720763" cy="1118496"/>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Aptos Display" panose="020F0302020204030204"/>
            </a:rPr>
            <a:t>SNUG- Enhanced Support</a:t>
          </a:r>
          <a:endParaRPr lang="en-US" sz="2000" b="1" kern="1200"/>
        </a:p>
      </dsp:txBody>
      <dsp:txXfrm>
        <a:off x="7418411" y="1602159"/>
        <a:ext cx="1611563" cy="1009296"/>
      </dsp:txXfrm>
    </dsp:sp>
    <dsp:sp modelId="{C33772C8-2008-487D-9FFB-B730AAB87202}">
      <dsp:nvSpPr>
        <dsp:cNvPr id="0" name=""/>
        <dsp:cNvSpPr/>
      </dsp:nvSpPr>
      <dsp:spPr>
        <a:xfrm>
          <a:off x="3860544" y="561385"/>
          <a:ext cx="4473113" cy="4473113"/>
        </a:xfrm>
        <a:custGeom>
          <a:avLst/>
          <a:gdLst/>
          <a:ahLst/>
          <a:cxnLst/>
          <a:rect l="0" t="0" r="0" b="0"/>
          <a:pathLst>
            <a:path>
              <a:moveTo>
                <a:pt x="4470020" y="2118977"/>
              </a:moveTo>
              <a:arcTo wR="2236556" hR="2236556" stAng="21419188" swAng="2197856"/>
            </a:path>
          </a:pathLst>
        </a:custGeom>
        <a:noFill/>
        <a:ln w="1270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11D2DDB-182C-4F06-A842-D48FD72471E8}">
      <dsp:nvSpPr>
        <dsp:cNvPr id="0" name=""/>
        <dsp:cNvSpPr/>
      </dsp:nvSpPr>
      <dsp:spPr>
        <a:xfrm>
          <a:off x="6551334" y="4048105"/>
          <a:ext cx="1720763" cy="1118496"/>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Aptos Display" panose="020F0302020204030204"/>
            </a:rPr>
            <a:t>MH/WBH Support &amp; Counselling</a:t>
          </a:r>
        </a:p>
      </dsp:txBody>
      <dsp:txXfrm>
        <a:off x="6605934" y="4102705"/>
        <a:ext cx="1611563" cy="1009296"/>
      </dsp:txXfrm>
    </dsp:sp>
    <dsp:sp modelId="{49365D97-1FAE-429C-9E03-23A99442B76D}">
      <dsp:nvSpPr>
        <dsp:cNvPr id="0" name=""/>
        <dsp:cNvSpPr/>
      </dsp:nvSpPr>
      <dsp:spPr>
        <a:xfrm>
          <a:off x="3860544" y="561385"/>
          <a:ext cx="4473113" cy="4473113"/>
        </a:xfrm>
        <a:custGeom>
          <a:avLst/>
          <a:gdLst/>
          <a:ahLst/>
          <a:cxnLst/>
          <a:rect l="0" t="0" r="0" b="0"/>
          <a:pathLst>
            <a:path>
              <a:moveTo>
                <a:pt x="2681890" y="4428328"/>
              </a:moveTo>
              <a:arcTo wR="2236556" hR="2236556" stAng="4710884" swAng="1378232"/>
            </a:path>
          </a:pathLst>
        </a:custGeom>
        <a:noFill/>
        <a:ln w="1270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7E69E3B-D94F-4B90-AA27-15A66DAF7F4F}">
      <dsp:nvSpPr>
        <dsp:cNvPr id="0" name=""/>
        <dsp:cNvSpPr/>
      </dsp:nvSpPr>
      <dsp:spPr>
        <a:xfrm>
          <a:off x="3922104" y="4048105"/>
          <a:ext cx="1720763" cy="1118496"/>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Aptos Display" panose="020F0302020204030204"/>
            </a:rPr>
            <a:t>PSLs/ Community Teams</a:t>
          </a:r>
          <a:endParaRPr lang="en-US" sz="2000" kern="1200"/>
        </a:p>
      </dsp:txBody>
      <dsp:txXfrm>
        <a:off x="3976704" y="4102705"/>
        <a:ext cx="1611563" cy="1009296"/>
      </dsp:txXfrm>
    </dsp:sp>
    <dsp:sp modelId="{BFF6B036-769F-42AC-A612-30A1D46780EF}">
      <dsp:nvSpPr>
        <dsp:cNvPr id="0" name=""/>
        <dsp:cNvSpPr/>
      </dsp:nvSpPr>
      <dsp:spPr>
        <a:xfrm>
          <a:off x="3860544" y="561385"/>
          <a:ext cx="4473113" cy="4473113"/>
        </a:xfrm>
        <a:custGeom>
          <a:avLst/>
          <a:gdLst/>
          <a:ahLst/>
          <a:cxnLst/>
          <a:rect l="0" t="0" r="0" b="0"/>
          <a:pathLst>
            <a:path>
              <a:moveTo>
                <a:pt x="374057" y="3474814"/>
              </a:moveTo>
              <a:arcTo wR="2236556" hR="2236556" stAng="8782956" swAng="2197856"/>
            </a:path>
          </a:pathLst>
        </a:custGeom>
        <a:noFill/>
        <a:ln w="1270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79E013F-DBE4-48B5-AD15-5801486B9323}">
      <dsp:nvSpPr>
        <dsp:cNvPr id="0" name=""/>
        <dsp:cNvSpPr/>
      </dsp:nvSpPr>
      <dsp:spPr>
        <a:xfrm>
          <a:off x="3109627" y="1547559"/>
          <a:ext cx="1720763" cy="1118496"/>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Aptos Display" panose="020F0302020204030204"/>
            </a:rPr>
            <a:t>Pupil Equity Support</a:t>
          </a:r>
        </a:p>
      </dsp:txBody>
      <dsp:txXfrm>
        <a:off x="3164227" y="1602159"/>
        <a:ext cx="1611563" cy="1009296"/>
      </dsp:txXfrm>
    </dsp:sp>
    <dsp:sp modelId="{221968F7-56F9-4B02-8C15-AC55C1EBA139}">
      <dsp:nvSpPr>
        <dsp:cNvPr id="0" name=""/>
        <dsp:cNvSpPr/>
      </dsp:nvSpPr>
      <dsp:spPr>
        <a:xfrm>
          <a:off x="3860544" y="561385"/>
          <a:ext cx="4473113" cy="4473113"/>
        </a:xfrm>
        <a:custGeom>
          <a:avLst/>
          <a:gdLst/>
          <a:ahLst/>
          <a:cxnLst/>
          <a:rect l="0" t="0" r="0" b="0"/>
          <a:pathLst>
            <a:path>
              <a:moveTo>
                <a:pt x="389388" y="975542"/>
              </a:moveTo>
              <a:arcTo wR="2236556" hR="2236556" stAng="12859221" swAng="1963559"/>
            </a:path>
          </a:pathLst>
        </a:custGeom>
        <a:noFill/>
        <a:ln w="1270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608A6-CEFD-410E-9C6E-8F15C9854AA3}">
      <dsp:nvSpPr>
        <dsp:cNvPr id="0" name=""/>
        <dsp:cNvSpPr/>
      </dsp:nvSpPr>
      <dsp:spPr>
        <a:xfrm>
          <a:off x="0" y="706671"/>
          <a:ext cx="3073451" cy="19516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4C0BC1-99F0-44D4-947D-3BB2BD70BAAF}">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hlinkClick xmlns:r="http://schemas.openxmlformats.org/officeDocument/2006/relationships" r:id="rId1"/>
            </a:rPr>
            <a:t>Pupil Self-Referrals</a:t>
          </a:r>
          <a:endParaRPr lang="en-US" sz="3000" kern="1200"/>
        </a:p>
      </dsp:txBody>
      <dsp:txXfrm>
        <a:off x="398656" y="1088253"/>
        <a:ext cx="2959127" cy="1837317"/>
      </dsp:txXfrm>
    </dsp:sp>
    <dsp:sp modelId="{30795625-8FEC-4A0C-BFA9-AC0EAF031A97}">
      <dsp:nvSpPr>
        <dsp:cNvPr id="0" name=""/>
        <dsp:cNvSpPr/>
      </dsp:nvSpPr>
      <dsp:spPr>
        <a:xfrm>
          <a:off x="3756441" y="706671"/>
          <a:ext cx="3073451" cy="19516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70F377-BA91-4E7C-A0A4-F0C6926ED8E6}">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hlinkClick xmlns:r="http://schemas.openxmlformats.org/officeDocument/2006/relationships" r:id="rId2"/>
            </a:rPr>
            <a:t>Staff Referrals</a:t>
          </a:r>
          <a:endParaRPr lang="en-US" sz="3000" kern="1200"/>
        </a:p>
      </dsp:txBody>
      <dsp:txXfrm>
        <a:off x="4155097" y="1088253"/>
        <a:ext cx="2959127" cy="1837317"/>
      </dsp:txXfrm>
    </dsp:sp>
    <dsp:sp modelId="{F0C6A9D7-1E12-40D8-9DA3-D130488F7387}">
      <dsp:nvSpPr>
        <dsp:cNvPr id="0" name=""/>
        <dsp:cNvSpPr/>
      </dsp:nvSpPr>
      <dsp:spPr>
        <a:xfrm>
          <a:off x="7512882" y="706671"/>
          <a:ext cx="3073451" cy="19516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906603-2C40-4024-BEA3-6081D46FA4D1}">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hlinkClick xmlns:r="http://schemas.openxmlformats.org/officeDocument/2006/relationships" r:id="rId3"/>
            </a:rPr>
            <a:t>PSL/Community Team Referrals</a:t>
          </a:r>
          <a:endParaRPr lang="en-US" sz="3000" kern="1200"/>
        </a:p>
      </dsp:txBody>
      <dsp:txXfrm>
        <a:off x="7911539" y="1088253"/>
        <a:ext cx="2959127" cy="1837317"/>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3/25/2025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adlet.com/nikkigraham1/inclusion-x-jetf9lte9usd94ko"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forms.office.com/e/Y7TMrx5Ea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abled - Symbol Free Stock Photo - Public Domain Pictures">
            <a:extLst>
              <a:ext uri="{FF2B5EF4-FFF2-40B4-BE49-F238E27FC236}">
                <a16:creationId xmlns:a16="http://schemas.microsoft.com/office/drawing/2014/main" id="{FBB05F5B-EF79-070F-9450-01FA733DE06E}"/>
              </a:ext>
            </a:extLst>
          </p:cNvPr>
          <p:cNvPicPr>
            <a:picLocks noChangeAspect="1"/>
          </p:cNvPicPr>
          <p:nvPr/>
        </p:nvPicPr>
        <p:blipFill>
          <a:blip r:embed="rId2"/>
          <a:stretch>
            <a:fillRect/>
          </a:stretch>
        </p:blipFill>
        <p:spPr>
          <a:xfrm>
            <a:off x="812625" y="580793"/>
            <a:ext cx="7443895" cy="3243361"/>
          </a:xfrm>
          <a:prstGeom prst="rect">
            <a:avLst/>
          </a:prstGeom>
        </p:spPr>
      </p:pic>
      <p:sp>
        <p:nvSpPr>
          <p:cNvPr id="3" name="TextBox 2">
            <a:extLst>
              <a:ext uri="{FF2B5EF4-FFF2-40B4-BE49-F238E27FC236}">
                <a16:creationId xmlns:a16="http://schemas.microsoft.com/office/drawing/2014/main" id="{6766DB13-7413-5628-2F53-F2B9A9CD9CA5}"/>
              </a:ext>
            </a:extLst>
          </p:cNvPr>
          <p:cNvSpPr txBox="1"/>
          <p:nvPr/>
        </p:nvSpPr>
        <p:spPr>
          <a:xfrm>
            <a:off x="4031918" y="4309622"/>
            <a:ext cx="747243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rgbClr val="00B050"/>
                </a:solidFill>
              </a:rPr>
              <a:t>X PUPIL SUPPORT</a:t>
            </a:r>
            <a:r>
              <a:rPr lang="en-US" sz="4000">
                <a:solidFill>
                  <a:srgbClr val="FFC000"/>
                </a:solidFill>
              </a:rPr>
              <a:t> </a:t>
            </a:r>
            <a:endParaRPr lang="en-US"/>
          </a:p>
          <a:p>
            <a:pPr algn="ctr"/>
            <a:r>
              <a:rPr lang="en-US" sz="4000">
                <a:solidFill>
                  <a:srgbClr val="FFC000"/>
                </a:solidFill>
              </a:rPr>
              <a:t>           </a:t>
            </a:r>
            <a:endParaRPr lang="en-US"/>
          </a:p>
        </p:txBody>
      </p:sp>
    </p:spTree>
    <p:extLst>
      <p:ext uri="{BB962C8B-B14F-4D97-AF65-F5344CB8AC3E}">
        <p14:creationId xmlns:p14="http://schemas.microsoft.com/office/powerpoint/2010/main" val="2965879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034093-16CC-0684-3351-CD319B754E8D}"/>
              </a:ext>
            </a:extLst>
          </p:cNvPr>
          <p:cNvSpPr>
            <a:spLocks noGrp="1"/>
          </p:cNvSpPr>
          <p:nvPr>
            <p:ph type="title"/>
          </p:nvPr>
        </p:nvSpPr>
        <p:spPr>
          <a:xfrm>
            <a:off x="686834" y="1153572"/>
            <a:ext cx="3200400" cy="4461163"/>
          </a:xfrm>
        </p:spPr>
        <p:txBody>
          <a:bodyPr>
            <a:normAutofit/>
          </a:bodyPr>
          <a:lstStyle/>
          <a:p>
            <a:r>
              <a:rPr lang="en-US">
                <a:solidFill>
                  <a:srgbClr val="FFFFFF"/>
                </a:solidFill>
              </a:rPr>
              <a:t>Scottish Government Inclusion Statement</a:t>
            </a:r>
          </a:p>
        </p:txBody>
      </p:sp>
      <p:sp>
        <p:nvSpPr>
          <p:cNvPr id="43" name="Arc 4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BCE739C6-0D58-6AC0-C1AD-1AFBB7836FCD}"/>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a:t>Inclusive education in Scotland starts from the belief that education is a human right and the foundation for a more just society. An inclusive approach which </a:t>
            </a:r>
            <a:r>
              <a:rPr lang="en-US" err="1"/>
              <a:t>recognises</a:t>
            </a:r>
            <a:r>
              <a:rPr lang="en-US"/>
              <a:t> diversity and holds the ambition that all children and young people are enabled to achieve to their fullest potential is the cornerstone to achieve equity and excellence in education for all of our children and young people.</a:t>
            </a:r>
          </a:p>
        </p:txBody>
      </p:sp>
    </p:spTree>
    <p:extLst>
      <p:ext uri="{BB962C8B-B14F-4D97-AF65-F5344CB8AC3E}">
        <p14:creationId xmlns:p14="http://schemas.microsoft.com/office/powerpoint/2010/main" val="4018225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D2D87E2-BC84-4C59-B905-8497184474DA}"/>
              </a:ext>
            </a:extLst>
          </p:cNvPr>
          <p:cNvGraphicFramePr>
            <a:graphicFrameLocks noGrp="1"/>
          </p:cNvGraphicFramePr>
          <p:nvPr>
            <p:ph idx="4294967295"/>
            <p:extLst>
              <p:ext uri="{D42A27DB-BD31-4B8C-83A1-F6EECF244321}">
                <p14:modId xmlns:p14="http://schemas.microsoft.com/office/powerpoint/2010/main" val="3759908036"/>
              </p:ext>
            </p:extLst>
          </p:nvPr>
        </p:nvGraphicFramePr>
        <p:xfrm>
          <a:off x="-541495" y="1216969"/>
          <a:ext cx="12423407" cy="39820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AD0303E6-8118-4DE4-9AB6-15B47652DFDA}"/>
              </a:ext>
            </a:extLst>
          </p:cNvPr>
          <p:cNvSpPr txBox="1"/>
          <p:nvPr/>
        </p:nvSpPr>
        <p:spPr>
          <a:xfrm>
            <a:off x="530516" y="329681"/>
            <a:ext cx="11321736" cy="954107"/>
          </a:xfrm>
          <a:prstGeom prst="rect">
            <a:avLst/>
          </a:prstGeom>
          <a:solidFill>
            <a:srgbClr val="92D050"/>
          </a:solidFill>
          <a:ln>
            <a:solidFill>
              <a:schemeClr val="tx1"/>
            </a:solidFill>
          </a:ln>
        </p:spPr>
        <p:txBody>
          <a:bodyPr wrap="square" lIns="91440" tIns="45720" rIns="91440" bIns="45720" rtlCol="0" anchor="t">
            <a:spAutoFit/>
          </a:bodyPr>
          <a:lstStyle/>
          <a:p>
            <a:pPr algn="ctr"/>
            <a:r>
              <a:rPr lang="en-GB" sz="2800" b="1"/>
              <a:t>JGHS Pupil Support Structure February 2025</a:t>
            </a:r>
            <a:endParaRPr lang="en-US"/>
          </a:p>
          <a:p>
            <a:pPr algn="ctr"/>
            <a:r>
              <a:rPr lang="en-GB" sz="2800" b="1"/>
              <a:t>Ian Porter DHT Pupil Support</a:t>
            </a:r>
            <a:endParaRPr lang="en-GB"/>
          </a:p>
        </p:txBody>
      </p:sp>
      <p:sp>
        <p:nvSpPr>
          <p:cNvPr id="10" name="Rectangle: Rounded Corners 9">
            <a:extLst>
              <a:ext uri="{FF2B5EF4-FFF2-40B4-BE49-F238E27FC236}">
                <a16:creationId xmlns:a16="http://schemas.microsoft.com/office/drawing/2014/main" id="{62265932-FC08-4A11-85B4-8DB34FB951FD}"/>
              </a:ext>
            </a:extLst>
          </p:cNvPr>
          <p:cNvSpPr/>
          <p:nvPr/>
        </p:nvSpPr>
        <p:spPr>
          <a:xfrm>
            <a:off x="526360" y="1234784"/>
            <a:ext cx="2101061" cy="1327266"/>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91440" tIns="45720" rIns="91440" bIns="45720" anchor="ctr"/>
          <a:lstStyle/>
          <a:p>
            <a:pPr algn="ctr"/>
            <a:r>
              <a:rPr lang="en-GB" sz="4000">
                <a:solidFill>
                  <a:srgbClr val="FFFFFF"/>
                </a:solidFill>
                <a:latin typeface="Aptos"/>
              </a:rPr>
              <a:t>Lauder</a:t>
            </a:r>
          </a:p>
        </p:txBody>
      </p:sp>
      <p:grpSp>
        <p:nvGrpSpPr>
          <p:cNvPr id="12" name="Group 11">
            <a:extLst>
              <a:ext uri="{FF2B5EF4-FFF2-40B4-BE49-F238E27FC236}">
                <a16:creationId xmlns:a16="http://schemas.microsoft.com/office/drawing/2014/main" id="{C83BBE4F-A304-467F-BD34-C7800703CA26}"/>
              </a:ext>
            </a:extLst>
          </p:cNvPr>
          <p:cNvGrpSpPr/>
          <p:nvPr/>
        </p:nvGrpSpPr>
        <p:grpSpPr>
          <a:xfrm>
            <a:off x="552349" y="2596876"/>
            <a:ext cx="2075073" cy="1288200"/>
            <a:chOff x="972" y="1354562"/>
            <a:chExt cx="3772471" cy="1288200"/>
          </a:xfrm>
        </p:grpSpPr>
        <p:sp>
          <p:nvSpPr>
            <p:cNvPr id="13" name="Rectangle: Rounded Corners 12">
              <a:extLst>
                <a:ext uri="{FF2B5EF4-FFF2-40B4-BE49-F238E27FC236}">
                  <a16:creationId xmlns:a16="http://schemas.microsoft.com/office/drawing/2014/main" id="{7EDF1002-8214-43C1-967A-835BA0E9ADA1}"/>
                </a:ext>
              </a:extLst>
            </p:cNvPr>
            <p:cNvSpPr/>
            <p:nvPr/>
          </p:nvSpPr>
          <p:spPr>
            <a:xfrm>
              <a:off x="972" y="1354562"/>
              <a:ext cx="3772471" cy="1288200"/>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GB"/>
            </a:p>
          </p:txBody>
        </p:sp>
        <p:sp>
          <p:nvSpPr>
            <p:cNvPr id="14" name="Rectangle: Rounded Corners 6">
              <a:extLst>
                <a:ext uri="{FF2B5EF4-FFF2-40B4-BE49-F238E27FC236}">
                  <a16:creationId xmlns:a16="http://schemas.microsoft.com/office/drawing/2014/main" id="{9A740538-11CD-4087-9FFB-1892D0417699}"/>
                </a:ext>
              </a:extLst>
            </p:cNvPr>
            <p:cNvSpPr txBox="1"/>
            <p:nvPr/>
          </p:nvSpPr>
          <p:spPr>
            <a:xfrm>
              <a:off x="63857" y="1417447"/>
              <a:ext cx="3646701" cy="11624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GB" sz="4000" kern="1200"/>
                <a:t>Roslin</a:t>
              </a:r>
              <a:endParaRPr lang="en-GB" sz="4000" kern="1200" err="1"/>
            </a:p>
          </p:txBody>
        </p:sp>
      </p:grpSp>
      <p:grpSp>
        <p:nvGrpSpPr>
          <p:cNvPr id="15" name="Group 14">
            <a:extLst>
              <a:ext uri="{FF2B5EF4-FFF2-40B4-BE49-F238E27FC236}">
                <a16:creationId xmlns:a16="http://schemas.microsoft.com/office/drawing/2014/main" id="{22FF9B09-2D28-448E-8422-F814B268ABF7}"/>
              </a:ext>
            </a:extLst>
          </p:cNvPr>
          <p:cNvGrpSpPr/>
          <p:nvPr/>
        </p:nvGrpSpPr>
        <p:grpSpPr>
          <a:xfrm>
            <a:off x="532135" y="3888527"/>
            <a:ext cx="2097991" cy="1316954"/>
            <a:chOff x="972" y="2707172"/>
            <a:chExt cx="3840273" cy="1288200"/>
          </a:xfrm>
        </p:grpSpPr>
        <p:sp>
          <p:nvSpPr>
            <p:cNvPr id="17" name="Rectangle: Rounded Corners 16">
              <a:extLst>
                <a:ext uri="{FF2B5EF4-FFF2-40B4-BE49-F238E27FC236}">
                  <a16:creationId xmlns:a16="http://schemas.microsoft.com/office/drawing/2014/main" id="{2F95554D-2052-4F48-AE0B-70BBCC67FF16}"/>
                </a:ext>
              </a:extLst>
            </p:cNvPr>
            <p:cNvSpPr/>
            <p:nvPr/>
          </p:nvSpPr>
          <p:spPr>
            <a:xfrm>
              <a:off x="972" y="2707172"/>
              <a:ext cx="3772471" cy="1288200"/>
            </a:xfrm>
            <a:prstGeom prst="round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a:p>
          </p:txBody>
        </p:sp>
        <p:sp>
          <p:nvSpPr>
            <p:cNvPr id="18" name="Rectangle: Rounded Corners 8">
              <a:extLst>
                <a:ext uri="{FF2B5EF4-FFF2-40B4-BE49-F238E27FC236}">
                  <a16:creationId xmlns:a16="http://schemas.microsoft.com/office/drawing/2014/main" id="{295C4A04-F20C-4EEB-AA98-7E69603AF2F7}"/>
                </a:ext>
              </a:extLst>
            </p:cNvPr>
            <p:cNvSpPr txBox="1"/>
            <p:nvPr/>
          </p:nvSpPr>
          <p:spPr>
            <a:xfrm>
              <a:off x="37719" y="2726925"/>
              <a:ext cx="3803526" cy="1248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GB" sz="4000" kern="1200" err="1"/>
                <a:t>Spylaw</a:t>
              </a:r>
              <a:endParaRPr lang="en-GB" sz="4000" kern="1200"/>
            </a:p>
          </p:txBody>
        </p:sp>
      </p:grpSp>
      <p:sp>
        <p:nvSpPr>
          <p:cNvPr id="20" name="Rectangle 19">
            <a:extLst>
              <a:ext uri="{FF2B5EF4-FFF2-40B4-BE49-F238E27FC236}">
                <a16:creationId xmlns:a16="http://schemas.microsoft.com/office/drawing/2014/main" id="{FAEDAB90-C857-4749-9F9C-33D58AEF92E2}"/>
              </a:ext>
            </a:extLst>
          </p:cNvPr>
          <p:cNvSpPr/>
          <p:nvPr/>
        </p:nvSpPr>
        <p:spPr>
          <a:xfrm>
            <a:off x="3441315" y="5290000"/>
            <a:ext cx="8443247" cy="1326725"/>
          </a:xfrm>
          <a:prstGeom prst="rect">
            <a:avLst/>
          </a:prstGeom>
          <a:solidFill>
            <a:srgbClr val="7030A0"/>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4"/>
            <a:r>
              <a:rPr lang="en-GB">
                <a:latin typeface="Tw Cen MT Condensed"/>
              </a:rPr>
              <a:t>       Gaelic DHT &amp; Community Head</a:t>
            </a:r>
            <a:r>
              <a:rPr lang="en-GB" b="1"/>
              <a:t>:  </a:t>
            </a:r>
            <a:r>
              <a:rPr lang="en-GB" b="1">
                <a:latin typeface="Tw Cen MT Condensed"/>
              </a:rPr>
              <a:t>Donna </a:t>
            </a:r>
            <a:r>
              <a:rPr lang="en-GB" b="1" err="1">
                <a:latin typeface="Tw Cen MT Condensed"/>
              </a:rPr>
              <a:t>Maciver</a:t>
            </a:r>
            <a:endParaRPr lang="en-GB">
              <a:latin typeface="Tw Cen MT" panose="020B0602020104020603"/>
            </a:endParaRPr>
          </a:p>
          <a:p>
            <a:pPr marL="285750" indent="-285750">
              <a:buFont typeface="Arial"/>
              <a:buChar char="•"/>
            </a:pPr>
            <a:r>
              <a:rPr lang="en-GB" sz="1600" b="1">
                <a:latin typeface="Tw Cen MT Condensed"/>
              </a:rPr>
              <a:t>PSL for all Gaelic students (D1&amp;2 classes) - Alasdair Alexander (Ronan Docherty Friday only)</a:t>
            </a:r>
            <a:endParaRPr lang="en-GB">
              <a:latin typeface="Tw Cen MT" panose="020B0602020104020603"/>
            </a:endParaRPr>
          </a:p>
          <a:p>
            <a:pPr marL="285750" indent="-285750">
              <a:buFont typeface="Arial"/>
              <a:buChar char="•"/>
            </a:pPr>
            <a:r>
              <a:rPr lang="en-GB" sz="1600" b="1">
                <a:latin typeface="Tw Cen MT Condensed"/>
              </a:rPr>
              <a:t>SFL for all Gaelic students (D1&amp;2 classes)  Maria Moreno</a:t>
            </a:r>
            <a:endParaRPr lang="en-GB">
              <a:latin typeface="Tw Cen MT" panose="020B0602020104020603"/>
            </a:endParaRPr>
          </a:p>
        </p:txBody>
      </p:sp>
      <p:sp>
        <p:nvSpPr>
          <p:cNvPr id="1093" name="Left Brace 1092">
            <a:extLst>
              <a:ext uri="{FF2B5EF4-FFF2-40B4-BE49-F238E27FC236}">
                <a16:creationId xmlns:a16="http://schemas.microsoft.com/office/drawing/2014/main" id="{3BB48E7E-C203-EE66-28B1-B53E5EA669F0}"/>
              </a:ext>
            </a:extLst>
          </p:cNvPr>
          <p:cNvSpPr/>
          <p:nvPr/>
        </p:nvSpPr>
        <p:spPr>
          <a:xfrm>
            <a:off x="2363995" y="5219248"/>
            <a:ext cx="1073050" cy="144479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EB8CCAD3-2803-09B9-4EA2-F8DE8DA849AE}"/>
              </a:ext>
            </a:extLst>
          </p:cNvPr>
          <p:cNvSpPr/>
          <p:nvPr/>
        </p:nvSpPr>
        <p:spPr>
          <a:xfrm>
            <a:off x="544842" y="5230168"/>
            <a:ext cx="2215020" cy="1448682"/>
          </a:xfrm>
          <a:prstGeom prst="roundRect">
            <a:avLst/>
          </a:prstGeom>
          <a:solidFill>
            <a:srgbClr val="7030A0"/>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91440" tIns="45720" rIns="91440" bIns="45720" anchor="ctr"/>
          <a:lstStyle/>
          <a:p>
            <a:r>
              <a:rPr lang="en-GB" sz="4000"/>
              <a:t>Darach</a:t>
            </a:r>
          </a:p>
        </p:txBody>
      </p:sp>
    </p:spTree>
    <p:custDataLst>
      <p:tags r:id="rId1"/>
    </p:custDataLst>
    <p:extLst>
      <p:ext uri="{BB962C8B-B14F-4D97-AF65-F5344CB8AC3E}">
        <p14:creationId xmlns:p14="http://schemas.microsoft.com/office/powerpoint/2010/main" val="2894211480"/>
      </p:ext>
    </p:extLst>
  </p:cSld>
  <p:clrMapOvr>
    <a:masterClrMapping/>
  </p:clrMapOvr>
  <mc:AlternateContent xmlns:mc="http://schemas.openxmlformats.org/markup-compatibility/2006" xmlns:p14="http://schemas.microsoft.com/office/powerpoint/2010/main">
    <mc:Choice Requires="p14">
      <p:transition spd="slow" p14:dur="2000" advTm="112556"/>
    </mc:Choice>
    <mc:Fallback xmlns="">
      <p:transition spd="slow" advTm="1125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B2EBAF4A-C34B-4D2F-9961-833EFF776C9B}"/>
                                            </p:graphicEl>
                                          </p:spTgt>
                                        </p:tgtEl>
                                        <p:attrNameLst>
                                          <p:attrName>style.visibility</p:attrName>
                                        </p:attrNameLst>
                                      </p:cBhvr>
                                      <p:to>
                                        <p:strVal val="visible"/>
                                      </p:to>
                                    </p:set>
                                    <p:animEffect transition="in" filter="wipe(left)">
                                      <p:cBhvr>
                                        <p:cTn id="7" dur="500"/>
                                        <p:tgtEl>
                                          <p:spTgt spid="4">
                                            <p:graphicEl>
                                              <a:dgm id="{B2EBAF4A-C34B-4D2F-9961-833EFF776C9B}"/>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graphicEl>
                                              <a:dgm id="{D96D5057-0455-495A-96B4-D87A0CE1D64C}"/>
                                            </p:graphicEl>
                                          </p:spTgt>
                                        </p:tgtEl>
                                        <p:attrNameLst>
                                          <p:attrName>style.visibility</p:attrName>
                                        </p:attrNameLst>
                                      </p:cBhvr>
                                      <p:to>
                                        <p:strVal val="visible"/>
                                      </p:to>
                                    </p:set>
                                    <p:animEffect transition="in" filter="wipe(left)">
                                      <p:cBhvr>
                                        <p:cTn id="10" dur="500"/>
                                        <p:tgtEl>
                                          <p:spTgt spid="4">
                                            <p:graphicEl>
                                              <a:dgm id="{D96D5057-0455-495A-96B4-D87A0CE1D64C}"/>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graphicEl>
                                              <a:dgm id="{3ED1F811-1314-45ED-97F1-65063AA0E3D9}"/>
                                            </p:graphicEl>
                                          </p:spTgt>
                                        </p:tgtEl>
                                        <p:attrNameLst>
                                          <p:attrName>style.visibility</p:attrName>
                                        </p:attrNameLst>
                                      </p:cBhvr>
                                      <p:to>
                                        <p:strVal val="visible"/>
                                      </p:to>
                                    </p:set>
                                    <p:animEffect transition="in" filter="wipe(left)">
                                      <p:cBhvr>
                                        <p:cTn id="13" dur="500"/>
                                        <p:tgtEl>
                                          <p:spTgt spid="4">
                                            <p:graphicEl>
                                              <a:dgm id="{3ED1F811-1314-45ED-97F1-65063AA0E3D9}"/>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graphicEl>
                                              <a:dgm id="{6371785E-2B3E-488A-83A4-EA7E5967E29E}"/>
                                            </p:graphicEl>
                                          </p:spTgt>
                                        </p:tgtEl>
                                        <p:attrNameLst>
                                          <p:attrName>style.visibility</p:attrName>
                                        </p:attrNameLst>
                                      </p:cBhvr>
                                      <p:to>
                                        <p:strVal val="visible"/>
                                      </p:to>
                                    </p:set>
                                    <p:animEffect transition="in" filter="wipe(left)">
                                      <p:cBhvr>
                                        <p:cTn id="16" dur="500"/>
                                        <p:tgtEl>
                                          <p:spTgt spid="4">
                                            <p:graphicEl>
                                              <a:dgm id="{6371785E-2B3E-488A-83A4-EA7E5967E29E}"/>
                                            </p:graphic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graphicEl>
                                              <a:dgm id="{62109860-8DF4-4268-8DF5-1C333E510660}"/>
                                            </p:graphicEl>
                                          </p:spTgt>
                                        </p:tgtEl>
                                        <p:attrNameLst>
                                          <p:attrName>style.visibility</p:attrName>
                                        </p:attrNameLst>
                                      </p:cBhvr>
                                      <p:to>
                                        <p:strVal val="visible"/>
                                      </p:to>
                                    </p:set>
                                    <p:animEffect transition="in" filter="wipe(left)">
                                      <p:cBhvr>
                                        <p:cTn id="19" dur="500"/>
                                        <p:tgtEl>
                                          <p:spTgt spid="4">
                                            <p:graphicEl>
                                              <a:dgm id="{62109860-8DF4-4268-8DF5-1C333E510660}"/>
                                            </p:graphic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
                                            <p:graphicEl>
                                              <a:dgm id="{CABCC91D-A3FA-4392-8939-D9CA5E659BE3}"/>
                                            </p:graphicEl>
                                          </p:spTgt>
                                        </p:tgtEl>
                                        <p:attrNameLst>
                                          <p:attrName>style.visibility</p:attrName>
                                        </p:attrNameLst>
                                      </p:cBhvr>
                                      <p:to>
                                        <p:strVal val="visible"/>
                                      </p:to>
                                    </p:set>
                                    <p:animEffect transition="in" filter="wipe(left)">
                                      <p:cBhvr>
                                        <p:cTn id="22" dur="500"/>
                                        <p:tgtEl>
                                          <p:spTgt spid="4">
                                            <p:graphicEl>
                                              <a:dgm id="{CABCC91D-A3FA-4392-8939-D9CA5E659BE3}"/>
                                            </p:graphic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graphicEl>
                                              <a:dgm id="{FD23F7B5-CB64-4B6B-A6FF-360B85869573}"/>
                                            </p:graphicEl>
                                          </p:spTgt>
                                        </p:tgtEl>
                                        <p:attrNameLst>
                                          <p:attrName>style.visibility</p:attrName>
                                        </p:attrNameLst>
                                      </p:cBhvr>
                                      <p:to>
                                        <p:strVal val="visible"/>
                                      </p:to>
                                    </p:set>
                                    <p:animEffect transition="in" filter="wipe(left)">
                                      <p:cBhvr>
                                        <p:cTn id="25" dur="500"/>
                                        <p:tgtEl>
                                          <p:spTgt spid="4">
                                            <p:graphicEl>
                                              <a:dgm id="{FD23F7B5-CB64-4B6B-A6FF-360B85869573}"/>
                                            </p:graphic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
                                            <p:graphicEl>
                                              <a:dgm id="{A90A5157-CC96-4702-9B70-51936582D4C8}"/>
                                            </p:graphicEl>
                                          </p:spTgt>
                                        </p:tgtEl>
                                        <p:attrNameLst>
                                          <p:attrName>style.visibility</p:attrName>
                                        </p:attrNameLst>
                                      </p:cBhvr>
                                      <p:to>
                                        <p:strVal val="visible"/>
                                      </p:to>
                                    </p:set>
                                    <p:animEffect transition="in" filter="wipe(left)">
                                      <p:cBhvr>
                                        <p:cTn id="28" dur="500"/>
                                        <p:tgtEl>
                                          <p:spTgt spid="4">
                                            <p:graphicEl>
                                              <a:dgm id="{A90A5157-CC96-4702-9B70-51936582D4C8}"/>
                                            </p:graphic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
                                            <p:graphicEl>
                                              <a:dgm id="{9D629803-4254-4A54-BA65-CD0BCC06CA96}"/>
                                            </p:graphicEl>
                                          </p:spTgt>
                                        </p:tgtEl>
                                        <p:attrNameLst>
                                          <p:attrName>style.visibility</p:attrName>
                                        </p:attrNameLst>
                                      </p:cBhvr>
                                      <p:to>
                                        <p:strVal val="visible"/>
                                      </p:to>
                                    </p:set>
                                    <p:animEffect transition="in" filter="wipe(left)">
                                      <p:cBhvr>
                                        <p:cTn id="31" dur="500"/>
                                        <p:tgtEl>
                                          <p:spTgt spid="4">
                                            <p:graphicEl>
                                              <a:dgm id="{9D629803-4254-4A54-BA65-CD0BCC06CA96}"/>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D2D87E2-BC84-4C59-B905-8497184474DA}"/>
              </a:ext>
            </a:extLst>
          </p:cNvPr>
          <p:cNvGraphicFramePr>
            <a:graphicFrameLocks noGrp="1"/>
          </p:cNvGraphicFramePr>
          <p:nvPr>
            <p:ph idx="4294967295"/>
            <p:extLst>
              <p:ext uri="{D42A27DB-BD31-4B8C-83A1-F6EECF244321}">
                <p14:modId xmlns:p14="http://schemas.microsoft.com/office/powerpoint/2010/main" val="91399789"/>
              </p:ext>
            </p:extLst>
          </p:nvPr>
        </p:nvGraphicFramePr>
        <p:xfrm>
          <a:off x="-559439" y="984590"/>
          <a:ext cx="12444001" cy="39511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AD0303E6-8118-4DE4-9AB6-15B47652DFDA}"/>
              </a:ext>
            </a:extLst>
          </p:cNvPr>
          <p:cNvSpPr txBox="1"/>
          <p:nvPr/>
        </p:nvSpPr>
        <p:spPr>
          <a:xfrm>
            <a:off x="530516" y="329681"/>
            <a:ext cx="11321736" cy="523220"/>
          </a:xfrm>
          <a:prstGeom prst="rect">
            <a:avLst/>
          </a:prstGeom>
          <a:solidFill>
            <a:srgbClr val="92D050"/>
          </a:solidFill>
          <a:ln>
            <a:solidFill>
              <a:schemeClr val="tx1"/>
            </a:solidFill>
          </a:ln>
        </p:spPr>
        <p:txBody>
          <a:bodyPr wrap="square" lIns="91440" tIns="45720" rIns="91440" bIns="45720" rtlCol="0" anchor="t">
            <a:spAutoFit/>
          </a:bodyPr>
          <a:lstStyle/>
          <a:p>
            <a:pPr algn="ctr"/>
            <a:r>
              <a:rPr lang="en-GB" sz="2800" b="1"/>
              <a:t>JGHS Inclusion X</a:t>
            </a:r>
            <a:endParaRPr lang="en-GB"/>
          </a:p>
        </p:txBody>
      </p:sp>
      <p:sp>
        <p:nvSpPr>
          <p:cNvPr id="10" name="Rectangle: Rounded Corners 9">
            <a:extLst>
              <a:ext uri="{FF2B5EF4-FFF2-40B4-BE49-F238E27FC236}">
                <a16:creationId xmlns:a16="http://schemas.microsoft.com/office/drawing/2014/main" id="{62265932-FC08-4A11-85B4-8DB34FB951FD}"/>
              </a:ext>
            </a:extLst>
          </p:cNvPr>
          <p:cNvSpPr/>
          <p:nvPr/>
        </p:nvSpPr>
        <p:spPr>
          <a:xfrm>
            <a:off x="535622" y="906552"/>
            <a:ext cx="2080467" cy="1510329"/>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91440" tIns="45720" rIns="91440" bIns="45720" anchor="ctr"/>
          <a:lstStyle/>
          <a:p>
            <a:pPr algn="ctr"/>
            <a:r>
              <a:rPr lang="en-GB" sz="4000">
                <a:solidFill>
                  <a:srgbClr val="FFFFFF"/>
                </a:solidFill>
                <a:latin typeface="Aptos"/>
              </a:rPr>
              <a:t> </a:t>
            </a:r>
            <a:r>
              <a:rPr lang="en-GB" sz="3200" b="1">
                <a:solidFill>
                  <a:srgbClr val="FFFFFF"/>
                </a:solidFill>
                <a:latin typeface="Aptos"/>
              </a:rPr>
              <a:t>WBH</a:t>
            </a:r>
          </a:p>
        </p:txBody>
      </p:sp>
      <p:grpSp>
        <p:nvGrpSpPr>
          <p:cNvPr id="12" name="Group 11">
            <a:extLst>
              <a:ext uri="{FF2B5EF4-FFF2-40B4-BE49-F238E27FC236}">
                <a16:creationId xmlns:a16="http://schemas.microsoft.com/office/drawing/2014/main" id="{C83BBE4F-A304-467F-BD34-C7800703CA26}"/>
              </a:ext>
            </a:extLst>
          </p:cNvPr>
          <p:cNvGrpSpPr/>
          <p:nvPr/>
        </p:nvGrpSpPr>
        <p:grpSpPr>
          <a:xfrm>
            <a:off x="530516" y="2468103"/>
            <a:ext cx="2108568" cy="1287620"/>
            <a:chOff x="-6918" y="1354562"/>
            <a:chExt cx="3780361" cy="1288200"/>
          </a:xfrm>
        </p:grpSpPr>
        <p:sp>
          <p:nvSpPr>
            <p:cNvPr id="13" name="Rectangle: Rounded Corners 12">
              <a:extLst>
                <a:ext uri="{FF2B5EF4-FFF2-40B4-BE49-F238E27FC236}">
                  <a16:creationId xmlns:a16="http://schemas.microsoft.com/office/drawing/2014/main" id="{7EDF1002-8214-43C1-967A-835BA0E9ADA1}"/>
                </a:ext>
              </a:extLst>
            </p:cNvPr>
            <p:cNvSpPr/>
            <p:nvPr/>
          </p:nvSpPr>
          <p:spPr>
            <a:xfrm>
              <a:off x="972" y="1354562"/>
              <a:ext cx="3772471" cy="1288200"/>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GB"/>
            </a:p>
          </p:txBody>
        </p:sp>
        <p:sp>
          <p:nvSpPr>
            <p:cNvPr id="14" name="Rectangle: Rounded Corners 6">
              <a:extLst>
                <a:ext uri="{FF2B5EF4-FFF2-40B4-BE49-F238E27FC236}">
                  <a16:creationId xmlns:a16="http://schemas.microsoft.com/office/drawing/2014/main" id="{9A740538-11CD-4087-9FFB-1892D0417699}"/>
                </a:ext>
              </a:extLst>
            </p:cNvPr>
            <p:cNvSpPr txBox="1"/>
            <p:nvPr/>
          </p:nvSpPr>
          <p:spPr>
            <a:xfrm>
              <a:off x="-6918" y="1664769"/>
              <a:ext cx="3700228" cy="5936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algn="ctr" defTabSz="2889250">
                <a:lnSpc>
                  <a:spcPct val="90000"/>
                </a:lnSpc>
                <a:spcBef>
                  <a:spcPct val="0"/>
                </a:spcBef>
                <a:spcAft>
                  <a:spcPct val="35000"/>
                </a:spcAft>
              </a:pPr>
              <a:r>
                <a:rPr lang="en-GB" sz="2400" b="1"/>
                <a:t>SNUG</a:t>
              </a:r>
            </a:p>
            <a:p>
              <a:pPr algn="ctr" defTabSz="2889250">
                <a:lnSpc>
                  <a:spcPct val="90000"/>
                </a:lnSpc>
                <a:spcBef>
                  <a:spcPct val="0"/>
                </a:spcBef>
                <a:spcAft>
                  <a:spcPct val="35000"/>
                </a:spcAft>
              </a:pPr>
              <a:r>
                <a:rPr lang="en-GB" sz="1600"/>
                <a:t>Identified at PS</a:t>
              </a:r>
            </a:p>
            <a:p>
              <a:pPr algn="ctr" defTabSz="2889250">
                <a:lnSpc>
                  <a:spcPct val="90000"/>
                </a:lnSpc>
                <a:spcBef>
                  <a:spcPct val="0"/>
                </a:spcBef>
                <a:spcAft>
                  <a:spcPct val="35000"/>
                </a:spcAft>
              </a:pPr>
              <a:r>
                <a:rPr lang="en-GB" sz="1600"/>
                <a:t>Enhanced Support Provision</a:t>
              </a:r>
              <a:endParaRPr lang="en-US" sz="1600"/>
            </a:p>
          </p:txBody>
        </p:sp>
      </p:grpSp>
      <p:grpSp>
        <p:nvGrpSpPr>
          <p:cNvPr id="15" name="Group 14">
            <a:extLst>
              <a:ext uri="{FF2B5EF4-FFF2-40B4-BE49-F238E27FC236}">
                <a16:creationId xmlns:a16="http://schemas.microsoft.com/office/drawing/2014/main" id="{22FF9B09-2D28-448E-8422-F814B268ABF7}"/>
              </a:ext>
            </a:extLst>
          </p:cNvPr>
          <p:cNvGrpSpPr/>
          <p:nvPr/>
        </p:nvGrpSpPr>
        <p:grpSpPr>
          <a:xfrm>
            <a:off x="248425" y="3755723"/>
            <a:ext cx="2653783" cy="1059165"/>
            <a:chOff x="-481955" y="2695067"/>
            <a:chExt cx="4791501" cy="1300305"/>
          </a:xfrm>
        </p:grpSpPr>
        <p:sp>
          <p:nvSpPr>
            <p:cNvPr id="17" name="Rectangle: Rounded Corners 16">
              <a:extLst>
                <a:ext uri="{FF2B5EF4-FFF2-40B4-BE49-F238E27FC236}">
                  <a16:creationId xmlns:a16="http://schemas.microsoft.com/office/drawing/2014/main" id="{2F95554D-2052-4F48-AE0B-70BBCC67FF16}"/>
                </a:ext>
              </a:extLst>
            </p:cNvPr>
            <p:cNvSpPr/>
            <p:nvPr/>
          </p:nvSpPr>
          <p:spPr>
            <a:xfrm>
              <a:off x="972" y="2707172"/>
              <a:ext cx="3772471" cy="1288200"/>
            </a:xfrm>
            <a:prstGeom prst="round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a:p>
          </p:txBody>
        </p:sp>
        <p:sp>
          <p:nvSpPr>
            <p:cNvPr id="18" name="Rectangle: Rounded Corners 8">
              <a:extLst>
                <a:ext uri="{FF2B5EF4-FFF2-40B4-BE49-F238E27FC236}">
                  <a16:creationId xmlns:a16="http://schemas.microsoft.com/office/drawing/2014/main" id="{295C4A04-F20C-4EEB-AA98-7E69603AF2F7}"/>
                </a:ext>
              </a:extLst>
            </p:cNvPr>
            <p:cNvSpPr txBox="1"/>
            <p:nvPr/>
          </p:nvSpPr>
          <p:spPr>
            <a:xfrm>
              <a:off x="-481955" y="2695067"/>
              <a:ext cx="4791501" cy="12709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algn="ctr" defTabSz="2889250">
                <a:lnSpc>
                  <a:spcPct val="90000"/>
                </a:lnSpc>
                <a:spcBef>
                  <a:spcPct val="0"/>
                </a:spcBef>
                <a:spcAft>
                  <a:spcPct val="35000"/>
                </a:spcAft>
              </a:pPr>
              <a:r>
                <a:rPr lang="en-GB" sz="3200" b="1" err="1"/>
                <a:t>SfL</a:t>
              </a:r>
              <a:endParaRPr lang="en-GB" sz="3200" b="1" kern="1200"/>
            </a:p>
          </p:txBody>
        </p:sp>
      </p:grpSp>
      <p:sp>
        <p:nvSpPr>
          <p:cNvPr id="20" name="Rectangle 19">
            <a:extLst>
              <a:ext uri="{FF2B5EF4-FFF2-40B4-BE49-F238E27FC236}">
                <a16:creationId xmlns:a16="http://schemas.microsoft.com/office/drawing/2014/main" id="{FAEDAB90-C857-4749-9F9C-33D58AEF92E2}"/>
              </a:ext>
            </a:extLst>
          </p:cNvPr>
          <p:cNvSpPr/>
          <p:nvPr/>
        </p:nvSpPr>
        <p:spPr>
          <a:xfrm>
            <a:off x="3409005" y="4877434"/>
            <a:ext cx="8443247" cy="995976"/>
          </a:xfrm>
          <a:prstGeom prst="rect">
            <a:avLst/>
          </a:prstGeom>
          <a:solidFill>
            <a:srgbClr val="7030A0"/>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a:buChar char="•"/>
            </a:pPr>
            <a:r>
              <a:rPr lang="en-GB">
                <a:latin typeface="Tw Cen MT Condensed"/>
              </a:rPr>
              <a:t>School Counsellors Sharon McAree Thomas &amp; Kathryn Drever</a:t>
            </a:r>
          </a:p>
        </p:txBody>
      </p:sp>
      <p:sp>
        <p:nvSpPr>
          <p:cNvPr id="1093" name="Left Brace 1092">
            <a:extLst>
              <a:ext uri="{FF2B5EF4-FFF2-40B4-BE49-F238E27FC236}">
                <a16:creationId xmlns:a16="http://schemas.microsoft.com/office/drawing/2014/main" id="{3BB48E7E-C203-EE66-28B1-B53E5EA669F0}"/>
              </a:ext>
            </a:extLst>
          </p:cNvPr>
          <p:cNvSpPr/>
          <p:nvPr/>
        </p:nvSpPr>
        <p:spPr>
          <a:xfrm>
            <a:off x="2348836" y="5067473"/>
            <a:ext cx="1012700" cy="80593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EB8CCAD3-2803-09B9-4EA2-F8DE8DA849AE}"/>
              </a:ext>
            </a:extLst>
          </p:cNvPr>
          <p:cNvSpPr/>
          <p:nvPr/>
        </p:nvSpPr>
        <p:spPr>
          <a:xfrm>
            <a:off x="557540" y="4824748"/>
            <a:ext cx="2081544" cy="1126700"/>
          </a:xfrm>
          <a:prstGeom prst="roundRect">
            <a:avLst/>
          </a:prstGeom>
          <a:solidFill>
            <a:srgbClr val="7030A0"/>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91440" tIns="45720" rIns="91440" bIns="45720" anchor="ctr"/>
          <a:lstStyle/>
          <a:p>
            <a:pPr algn="ctr"/>
            <a:endParaRPr lang="en-GB" sz="3200"/>
          </a:p>
          <a:p>
            <a:pPr algn="ctr"/>
            <a:r>
              <a:rPr lang="en-GB" sz="2800" b="1"/>
              <a:t>Mental</a:t>
            </a:r>
          </a:p>
          <a:p>
            <a:pPr algn="ctr"/>
            <a:r>
              <a:rPr lang="en-GB" sz="2800" b="1"/>
              <a:t>Health</a:t>
            </a:r>
          </a:p>
          <a:p>
            <a:pPr algn="ctr"/>
            <a:r>
              <a:rPr lang="en-GB" sz="2800" b="1"/>
              <a:t>Supports</a:t>
            </a:r>
          </a:p>
          <a:p>
            <a:endParaRPr lang="en-GB" sz="4000"/>
          </a:p>
        </p:txBody>
      </p:sp>
      <p:sp>
        <p:nvSpPr>
          <p:cNvPr id="2" name="Rectangle: Rounded Corners 1">
            <a:extLst>
              <a:ext uri="{FF2B5EF4-FFF2-40B4-BE49-F238E27FC236}">
                <a16:creationId xmlns:a16="http://schemas.microsoft.com/office/drawing/2014/main" id="{21D7C8DC-FAAD-8A88-D05F-6550F5CA3D8C}"/>
              </a:ext>
            </a:extLst>
          </p:cNvPr>
          <p:cNvSpPr/>
          <p:nvPr/>
        </p:nvSpPr>
        <p:spPr>
          <a:xfrm>
            <a:off x="557540" y="5951448"/>
            <a:ext cx="2036848" cy="8059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latin typeface="Aptos (Body)"/>
              </a:rPr>
              <a:t>PEF </a:t>
            </a:r>
            <a:endParaRPr lang="en-GB" b="1">
              <a:latin typeface="Aptos (Body)"/>
            </a:endParaRPr>
          </a:p>
        </p:txBody>
      </p:sp>
      <p:sp>
        <p:nvSpPr>
          <p:cNvPr id="3" name="Left Brace 2">
            <a:extLst>
              <a:ext uri="{FF2B5EF4-FFF2-40B4-BE49-F238E27FC236}">
                <a16:creationId xmlns:a16="http://schemas.microsoft.com/office/drawing/2014/main" id="{8728C5E1-19C5-B17B-601F-DCC03C9C30DC}"/>
              </a:ext>
            </a:extLst>
          </p:cNvPr>
          <p:cNvSpPr/>
          <p:nvPr/>
        </p:nvSpPr>
        <p:spPr>
          <a:xfrm>
            <a:off x="2493960" y="5957716"/>
            <a:ext cx="1012700" cy="80593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ectangle 4">
            <a:extLst>
              <a:ext uri="{FF2B5EF4-FFF2-40B4-BE49-F238E27FC236}">
                <a16:creationId xmlns:a16="http://schemas.microsoft.com/office/drawing/2014/main" id="{274F51A2-BCCB-EAB4-18BF-CC1B3F30F484}"/>
              </a:ext>
            </a:extLst>
          </p:cNvPr>
          <p:cNvSpPr/>
          <p:nvPr/>
        </p:nvSpPr>
        <p:spPr>
          <a:xfrm>
            <a:off x="3361536" y="5951448"/>
            <a:ext cx="8443247" cy="80593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a:buChar char="•"/>
            </a:pPr>
            <a:r>
              <a:rPr lang="en-GB">
                <a:latin typeface="Tw Cen MT Condensed"/>
              </a:rPr>
              <a:t>DO Raing attainment: James Gunn</a:t>
            </a:r>
          </a:p>
          <a:p>
            <a:pPr marL="285750" indent="-285750">
              <a:buFont typeface="Arial"/>
              <a:buChar char="•"/>
            </a:pPr>
            <a:r>
              <a:rPr lang="en-GB">
                <a:latin typeface="Tw Cen MT Condensed"/>
              </a:rPr>
              <a:t>PSO Attendance: Joao Reis</a:t>
            </a:r>
          </a:p>
        </p:txBody>
      </p:sp>
    </p:spTree>
    <p:custDataLst>
      <p:tags r:id="rId1"/>
    </p:custDataLst>
    <p:extLst>
      <p:ext uri="{BB962C8B-B14F-4D97-AF65-F5344CB8AC3E}">
        <p14:creationId xmlns:p14="http://schemas.microsoft.com/office/powerpoint/2010/main" val="3946545007"/>
      </p:ext>
    </p:extLst>
  </p:cSld>
  <p:clrMapOvr>
    <a:masterClrMapping/>
  </p:clrMapOvr>
  <mc:AlternateContent xmlns:mc="http://schemas.openxmlformats.org/markup-compatibility/2006" xmlns:p14="http://schemas.microsoft.com/office/powerpoint/2010/main">
    <mc:Choice Requires="p14">
      <p:transition spd="slow" p14:dur="2000" advTm="112556"/>
    </mc:Choice>
    <mc:Fallback xmlns="">
      <p:transition spd="slow" advTm="1125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D96D5057-0455-495A-96B4-D87A0CE1D64C}"/>
                                            </p:graphicEl>
                                          </p:spTgt>
                                        </p:tgtEl>
                                        <p:attrNameLst>
                                          <p:attrName>style.visibility</p:attrName>
                                        </p:attrNameLst>
                                      </p:cBhvr>
                                      <p:to>
                                        <p:strVal val="visible"/>
                                      </p:to>
                                    </p:set>
                                    <p:animEffect transition="in" filter="wipe(left)">
                                      <p:cBhvr>
                                        <p:cTn id="7" dur="500"/>
                                        <p:tgtEl>
                                          <p:spTgt spid="4">
                                            <p:graphicEl>
                                              <a:dgm id="{D96D5057-0455-495A-96B4-D87A0CE1D64C}"/>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graphicEl>
                                              <a:dgm id="{78AEA298-C541-4719-A2D1-2B2C36956154}"/>
                                            </p:graphicEl>
                                          </p:spTgt>
                                        </p:tgtEl>
                                        <p:attrNameLst>
                                          <p:attrName>style.visibility</p:attrName>
                                        </p:attrNameLst>
                                      </p:cBhvr>
                                      <p:to>
                                        <p:strVal val="visible"/>
                                      </p:to>
                                    </p:set>
                                    <p:animEffect transition="in" filter="wipe(left)">
                                      <p:cBhvr>
                                        <p:cTn id="10" dur="500"/>
                                        <p:tgtEl>
                                          <p:spTgt spid="4">
                                            <p:graphicEl>
                                              <a:dgm id="{78AEA298-C541-4719-A2D1-2B2C36956154}"/>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graphicEl>
                                              <a:dgm id="{2635EEFD-E7C7-4C2E-BF76-ED539965C28F}"/>
                                            </p:graphicEl>
                                          </p:spTgt>
                                        </p:tgtEl>
                                        <p:attrNameLst>
                                          <p:attrName>style.visibility</p:attrName>
                                        </p:attrNameLst>
                                      </p:cBhvr>
                                      <p:to>
                                        <p:strVal val="visible"/>
                                      </p:to>
                                    </p:set>
                                    <p:animEffect transition="in" filter="wipe(left)">
                                      <p:cBhvr>
                                        <p:cTn id="13" dur="500"/>
                                        <p:tgtEl>
                                          <p:spTgt spid="4">
                                            <p:graphicEl>
                                              <a:dgm id="{2635EEFD-E7C7-4C2E-BF76-ED539965C28F}"/>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graphicEl>
                                              <a:dgm id="{B2EBAF4A-C34B-4D2F-9961-833EFF776C9B}"/>
                                            </p:graphicEl>
                                          </p:spTgt>
                                        </p:tgtEl>
                                        <p:attrNameLst>
                                          <p:attrName>style.visibility</p:attrName>
                                        </p:attrNameLst>
                                      </p:cBhvr>
                                      <p:to>
                                        <p:strVal val="visible"/>
                                      </p:to>
                                    </p:set>
                                    <p:animEffect transition="in" filter="wipe(left)">
                                      <p:cBhvr>
                                        <p:cTn id="16" dur="500"/>
                                        <p:tgtEl>
                                          <p:spTgt spid="4">
                                            <p:graphicEl>
                                              <a:dgm id="{B2EBAF4A-C34B-4D2F-9961-833EFF776C9B}"/>
                                            </p:graphic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graphicEl>
                                              <a:dgm id="{3ED1F811-1314-45ED-97F1-65063AA0E3D9}"/>
                                            </p:graphicEl>
                                          </p:spTgt>
                                        </p:tgtEl>
                                        <p:attrNameLst>
                                          <p:attrName>style.visibility</p:attrName>
                                        </p:attrNameLst>
                                      </p:cBhvr>
                                      <p:to>
                                        <p:strVal val="visible"/>
                                      </p:to>
                                    </p:set>
                                    <p:animEffect transition="in" filter="wipe(left)">
                                      <p:cBhvr>
                                        <p:cTn id="19" dur="500"/>
                                        <p:tgtEl>
                                          <p:spTgt spid="4">
                                            <p:graphicEl>
                                              <a:dgm id="{3ED1F811-1314-45ED-97F1-65063AA0E3D9}"/>
                                            </p:graphic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
                                            <p:graphicEl>
                                              <a:dgm id="{1DA75FBB-7ED1-4F6E-99D4-6BAF6434F992}"/>
                                            </p:graphicEl>
                                          </p:spTgt>
                                        </p:tgtEl>
                                        <p:attrNameLst>
                                          <p:attrName>style.visibility</p:attrName>
                                        </p:attrNameLst>
                                      </p:cBhvr>
                                      <p:to>
                                        <p:strVal val="visible"/>
                                      </p:to>
                                    </p:set>
                                    <p:animEffect transition="in" filter="wipe(left)">
                                      <p:cBhvr>
                                        <p:cTn id="22" dur="500"/>
                                        <p:tgtEl>
                                          <p:spTgt spid="4">
                                            <p:graphicEl>
                                              <a:dgm id="{1DA75FBB-7ED1-4F6E-99D4-6BAF6434F992}"/>
                                            </p:graphic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graphicEl>
                                              <a:dgm id="{055C2365-F5E4-4CD9-8FA7-B5E8D13CAED8}"/>
                                            </p:graphicEl>
                                          </p:spTgt>
                                        </p:tgtEl>
                                        <p:attrNameLst>
                                          <p:attrName>style.visibility</p:attrName>
                                        </p:attrNameLst>
                                      </p:cBhvr>
                                      <p:to>
                                        <p:strVal val="visible"/>
                                      </p:to>
                                    </p:set>
                                    <p:animEffect transition="in" filter="wipe(left)">
                                      <p:cBhvr>
                                        <p:cTn id="25" dur="500"/>
                                        <p:tgtEl>
                                          <p:spTgt spid="4">
                                            <p:graphicEl>
                                              <a:dgm id="{055C2365-F5E4-4CD9-8FA7-B5E8D13CAED8}"/>
                                            </p:graphic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
                                            <p:graphicEl>
                                              <a:dgm id="{21F8263F-54E3-40EC-97B8-98CBDBBD8F5D}"/>
                                            </p:graphicEl>
                                          </p:spTgt>
                                        </p:tgtEl>
                                        <p:attrNameLst>
                                          <p:attrName>style.visibility</p:attrName>
                                        </p:attrNameLst>
                                      </p:cBhvr>
                                      <p:to>
                                        <p:strVal val="visible"/>
                                      </p:to>
                                    </p:set>
                                    <p:animEffect transition="in" filter="wipe(left)">
                                      <p:cBhvr>
                                        <p:cTn id="28" dur="500"/>
                                        <p:tgtEl>
                                          <p:spTgt spid="4">
                                            <p:graphicEl>
                                              <a:dgm id="{21F8263F-54E3-40EC-97B8-98CBDBBD8F5D}"/>
                                            </p:graphic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
                                            <p:graphicEl>
                                              <a:dgm id="{EA17965D-18FC-4925-90C0-E6A7FB1D297D}"/>
                                            </p:graphicEl>
                                          </p:spTgt>
                                        </p:tgtEl>
                                        <p:attrNameLst>
                                          <p:attrName>style.visibility</p:attrName>
                                        </p:attrNameLst>
                                      </p:cBhvr>
                                      <p:to>
                                        <p:strVal val="visible"/>
                                      </p:to>
                                    </p:set>
                                    <p:animEffect transition="in" filter="wipe(left)">
                                      <p:cBhvr>
                                        <p:cTn id="31" dur="500"/>
                                        <p:tgtEl>
                                          <p:spTgt spid="4">
                                            <p:graphicEl>
                                              <a:dgm id="{EA17965D-18FC-4925-90C0-E6A7FB1D297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P spid="20"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6C7BB3-7C89-2619-B5CF-609DC66EA07A}"/>
              </a:ext>
            </a:extLst>
          </p:cNvPr>
          <p:cNvSpPr>
            <a:spLocks noGrp="1"/>
          </p:cNvSpPr>
          <p:nvPr>
            <p:ph type="title"/>
          </p:nvPr>
        </p:nvSpPr>
        <p:spPr>
          <a:xfrm>
            <a:off x="572493" y="238539"/>
            <a:ext cx="11018520" cy="1434415"/>
          </a:xfrm>
        </p:spPr>
        <p:txBody>
          <a:bodyPr anchor="b">
            <a:normAutofit/>
          </a:bodyPr>
          <a:lstStyle/>
          <a:p>
            <a:r>
              <a:rPr lang="en-US" sz="5400"/>
              <a:t>STRANDS OF SUPPORT </a:t>
            </a:r>
          </a:p>
        </p:txBody>
      </p:sp>
      <p:sp>
        <p:nvSpPr>
          <p:cNvPr id="5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9" name="Content Placeholder 2">
            <a:extLst>
              <a:ext uri="{FF2B5EF4-FFF2-40B4-BE49-F238E27FC236}">
                <a16:creationId xmlns:a16="http://schemas.microsoft.com/office/drawing/2014/main" id="{DB62C469-B40F-50DF-1330-9AFB9FB7615A}"/>
              </a:ext>
            </a:extLst>
          </p:cNvPr>
          <p:cNvGraphicFramePr>
            <a:graphicFrameLocks noGrp="1"/>
          </p:cNvGraphicFramePr>
          <p:nvPr>
            <p:ph idx="1"/>
            <p:extLst>
              <p:ext uri="{D42A27DB-BD31-4B8C-83A1-F6EECF244321}">
                <p14:modId xmlns:p14="http://schemas.microsoft.com/office/powerpoint/2010/main" val="1790535363"/>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54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9C424D-A9E7-D2C7-E621-91244D97BFB2}"/>
              </a:ext>
            </a:extLst>
          </p:cNvPr>
          <p:cNvSpPr>
            <a:spLocks noGrp="1"/>
          </p:cNvSpPr>
          <p:nvPr>
            <p:ph type="title"/>
          </p:nvPr>
        </p:nvSpPr>
        <p:spPr>
          <a:xfrm>
            <a:off x="838200" y="365125"/>
            <a:ext cx="10515600" cy="1325563"/>
          </a:xfrm>
        </p:spPr>
        <p:txBody>
          <a:bodyPr>
            <a:normAutofit/>
          </a:bodyPr>
          <a:lstStyle/>
          <a:p>
            <a:r>
              <a:rPr lang="en-US" sz="5400"/>
              <a:t>JGHS INCLUSION X PUPIL SUPPORT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E8A513-15EC-E2AB-DB53-F134454AEA6F}"/>
              </a:ext>
            </a:extLst>
          </p:cNvPr>
          <p:cNvSpPr>
            <a:spLocks noGrp="1"/>
          </p:cNvSpPr>
          <p:nvPr>
            <p:ph idx="1"/>
          </p:nvPr>
        </p:nvSpPr>
        <p:spPr>
          <a:xfrm>
            <a:off x="838200" y="1929384"/>
            <a:ext cx="10515600" cy="4251960"/>
          </a:xfrm>
        </p:spPr>
        <p:txBody>
          <a:bodyPr vert="horz" lIns="91440" tIns="45720" rIns="91440" bIns="45720" rtlCol="0" anchor="t">
            <a:noAutofit/>
          </a:bodyPr>
          <a:lstStyle/>
          <a:p>
            <a:pPr marL="0" indent="0">
              <a:buNone/>
            </a:pPr>
            <a:endParaRPr lang="en-US" sz="2400">
              <a:solidFill>
                <a:srgbClr val="1F1F1F"/>
              </a:solidFill>
            </a:endParaRPr>
          </a:p>
          <a:p>
            <a:pPr marL="0" indent="0">
              <a:buNone/>
            </a:pPr>
            <a:r>
              <a:rPr lang="en-US">
                <a:ea typeface="+mn-lt"/>
                <a:cs typeface="+mn-lt"/>
              </a:rPr>
              <a:t>The </a:t>
            </a:r>
            <a:r>
              <a:rPr lang="en-US" b="1">
                <a:ea typeface="+mn-lt"/>
                <a:cs typeface="+mn-lt"/>
              </a:rPr>
              <a:t>“X”</a:t>
            </a:r>
            <a:r>
              <a:rPr lang="en-US">
                <a:ea typeface="+mn-lt"/>
                <a:cs typeface="+mn-lt"/>
              </a:rPr>
              <a:t> signifies a collaboration and stands for by/ with/ through.</a:t>
            </a:r>
          </a:p>
          <a:p>
            <a:pPr marL="0" indent="0">
              <a:buNone/>
            </a:pPr>
            <a:r>
              <a:rPr lang="en-US">
                <a:ea typeface="+mn-lt"/>
                <a:cs typeface="+mn-lt"/>
              </a:rPr>
              <a:t> It establishes a partnership, as both entities will collaborate on what is aiming to be achieved.</a:t>
            </a:r>
            <a:endParaRPr lang="en-US"/>
          </a:p>
          <a:p>
            <a:pPr marL="0" indent="0">
              <a:buNone/>
            </a:pPr>
            <a:r>
              <a:rPr lang="en-US">
                <a:latin typeface="Aptos"/>
                <a:cs typeface="Arial"/>
              </a:rPr>
              <a:t>So what our </a:t>
            </a:r>
            <a:r>
              <a:rPr lang="en-US" b="1">
                <a:latin typeface="Aptos"/>
                <a:cs typeface="Arial"/>
              </a:rPr>
              <a:t>Inclusion X Pupil Support </a:t>
            </a:r>
            <a:r>
              <a:rPr lang="en-US">
                <a:latin typeface="Aptos"/>
                <a:cs typeface="Arial"/>
              </a:rPr>
              <a:t>means is</a:t>
            </a:r>
          </a:p>
          <a:p>
            <a:pPr marL="0" indent="0">
              <a:buNone/>
            </a:pPr>
            <a:r>
              <a:rPr lang="en-US" b="1">
                <a:latin typeface="Aptos"/>
                <a:cs typeface="Arial"/>
              </a:rPr>
              <a:t>Inclusion by/with/through the provision of Support for our Pupils</a:t>
            </a:r>
          </a:p>
          <a:p>
            <a:pPr marL="0" indent="0">
              <a:buNone/>
            </a:pPr>
            <a:r>
              <a:rPr lang="en-US" b="1">
                <a:latin typeface="Aptos"/>
                <a:cs typeface="Arial"/>
              </a:rPr>
              <a:t>Inclusion Collaborative </a:t>
            </a:r>
          </a:p>
          <a:p>
            <a:pPr marL="0" indent="0">
              <a:buNone/>
            </a:pPr>
            <a:r>
              <a:rPr lang="en-US" b="1">
                <a:latin typeface="Aptos"/>
                <a:cs typeface="Arial"/>
              </a:rPr>
              <a:t>Inclusion X </a:t>
            </a:r>
            <a:r>
              <a:rPr lang="en-US">
                <a:latin typeface="Aptos"/>
                <a:cs typeface="Arial"/>
              </a:rPr>
              <a:t>for short</a:t>
            </a:r>
          </a:p>
          <a:p>
            <a:pPr marL="0" indent="0">
              <a:buNone/>
            </a:pPr>
            <a:endParaRPr lang="en-US" sz="2200" b="1">
              <a:latin typeface="Aptos"/>
              <a:cs typeface="Arial"/>
            </a:endParaRPr>
          </a:p>
        </p:txBody>
      </p:sp>
    </p:spTree>
    <p:extLst>
      <p:ext uri="{BB962C8B-B14F-4D97-AF65-F5344CB8AC3E}">
        <p14:creationId xmlns:p14="http://schemas.microsoft.com/office/powerpoint/2010/main" val="1662333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0" name="Rectangle 74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Rectangle 75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4" name="Rectangle 75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6" name="Rectangle 75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25B929-BDEB-F535-2277-4CE7B7F72FE6}"/>
              </a:ext>
            </a:extLst>
          </p:cNvPr>
          <p:cNvSpPr>
            <a:spLocks noGrp="1"/>
          </p:cNvSpPr>
          <p:nvPr>
            <p:ph type="title"/>
          </p:nvPr>
        </p:nvSpPr>
        <p:spPr>
          <a:xfrm>
            <a:off x="1371597" y="163514"/>
            <a:ext cx="10044023" cy="1238134"/>
          </a:xfrm>
        </p:spPr>
        <p:txBody>
          <a:bodyPr anchor="ctr">
            <a:normAutofit fontScale="90000"/>
          </a:bodyPr>
          <a:lstStyle/>
          <a:p>
            <a:pPr algn="ctr"/>
            <a:r>
              <a:rPr lang="en-US">
                <a:solidFill>
                  <a:schemeClr val="bg1"/>
                </a:solidFill>
              </a:rPr>
              <a:t>JGHS Inclusion X Vision</a:t>
            </a:r>
            <a:br>
              <a:rPr lang="en-US">
                <a:solidFill>
                  <a:schemeClr val="bg1"/>
                </a:solidFill>
              </a:rPr>
            </a:br>
            <a:r>
              <a:rPr lang="en-US">
                <a:solidFill>
                  <a:schemeClr val="bg1"/>
                </a:solidFill>
              </a:rPr>
              <a:t>- Involves everyone supporting our young people</a:t>
            </a:r>
          </a:p>
        </p:txBody>
      </p:sp>
      <p:graphicFrame>
        <p:nvGraphicFramePr>
          <p:cNvPr id="225" name="Content Placeholder 224">
            <a:extLst>
              <a:ext uri="{FF2B5EF4-FFF2-40B4-BE49-F238E27FC236}">
                <a16:creationId xmlns:a16="http://schemas.microsoft.com/office/drawing/2014/main" id="{35354FAC-BC56-A5C1-E5C4-A7A75D34FA9D}"/>
              </a:ext>
            </a:extLst>
          </p:cNvPr>
          <p:cNvGraphicFramePr>
            <a:graphicFrameLocks/>
          </p:cNvGraphicFramePr>
          <p:nvPr>
            <p:extLst>
              <p:ext uri="{D42A27DB-BD31-4B8C-83A1-F6EECF244321}">
                <p14:modId xmlns:p14="http://schemas.microsoft.com/office/powerpoint/2010/main" val="687018035"/>
              </p:ext>
            </p:extLst>
          </p:nvPr>
        </p:nvGraphicFramePr>
        <p:xfrm>
          <a:off x="10870" y="1577121"/>
          <a:ext cx="12194203" cy="5243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Circle: Hollow 17">
            <a:extLst>
              <a:ext uri="{FF2B5EF4-FFF2-40B4-BE49-F238E27FC236}">
                <a16:creationId xmlns:a16="http://schemas.microsoft.com/office/drawing/2014/main" id="{2A8837AC-A142-C78A-89EB-CC95D7E8A425}"/>
              </a:ext>
            </a:extLst>
          </p:cNvPr>
          <p:cNvSpPr/>
          <p:nvPr/>
        </p:nvSpPr>
        <p:spPr>
          <a:xfrm>
            <a:off x="4953508" y="3004173"/>
            <a:ext cx="2366315" cy="2489884"/>
          </a:xfrm>
          <a:prstGeom prst="donu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aseline="0">
                <a:solidFill>
                  <a:srgbClr val="FFFFFF"/>
                </a:solidFill>
                <a:latin typeface="Aptos"/>
              </a:rPr>
              <a:t>L&amp;T</a:t>
            </a:r>
            <a:endParaRPr lang="en-US">
              <a:solidFill>
                <a:schemeClr val="tx1"/>
              </a:solidFill>
            </a:endParaRPr>
          </a:p>
        </p:txBody>
      </p:sp>
      <p:sp>
        <p:nvSpPr>
          <p:cNvPr id="19" name="TextBox 18">
            <a:extLst>
              <a:ext uri="{FF2B5EF4-FFF2-40B4-BE49-F238E27FC236}">
                <a16:creationId xmlns:a16="http://schemas.microsoft.com/office/drawing/2014/main" id="{8B8C5BF4-CD80-BE65-07E3-6627D6B92DBB}"/>
              </a:ext>
            </a:extLst>
          </p:cNvPr>
          <p:cNvSpPr txBox="1"/>
          <p:nvPr/>
        </p:nvSpPr>
        <p:spPr>
          <a:xfrm>
            <a:off x="5777290" y="3056227"/>
            <a:ext cx="6631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rPr>
              <a:t>L&amp;T</a:t>
            </a:r>
            <a:endParaRPr lang="en-US"/>
          </a:p>
        </p:txBody>
      </p:sp>
      <p:sp>
        <p:nvSpPr>
          <p:cNvPr id="208" name="TextBox 207">
            <a:extLst>
              <a:ext uri="{FF2B5EF4-FFF2-40B4-BE49-F238E27FC236}">
                <a16:creationId xmlns:a16="http://schemas.microsoft.com/office/drawing/2014/main" id="{CDCF2BE5-1B1D-0DE9-4992-98532D0125B4}"/>
              </a:ext>
            </a:extLst>
          </p:cNvPr>
          <p:cNvSpPr txBox="1"/>
          <p:nvPr/>
        </p:nvSpPr>
        <p:spPr>
          <a:xfrm>
            <a:off x="5876668" y="4992921"/>
            <a:ext cx="6425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L&amp;T</a:t>
            </a:r>
          </a:p>
        </p:txBody>
      </p:sp>
      <p:sp>
        <p:nvSpPr>
          <p:cNvPr id="224" name="TextBox 223">
            <a:extLst>
              <a:ext uri="{FF2B5EF4-FFF2-40B4-BE49-F238E27FC236}">
                <a16:creationId xmlns:a16="http://schemas.microsoft.com/office/drawing/2014/main" id="{ED46F5F3-DE4E-6D21-A0BA-123491B4924F}"/>
              </a:ext>
            </a:extLst>
          </p:cNvPr>
          <p:cNvSpPr txBox="1"/>
          <p:nvPr/>
        </p:nvSpPr>
        <p:spPr>
          <a:xfrm>
            <a:off x="5743287" y="3714688"/>
            <a:ext cx="130157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r>
              <a:rPr lang="en-US"/>
              <a:t>Young People</a:t>
            </a:r>
          </a:p>
        </p:txBody>
      </p:sp>
    </p:spTree>
    <p:extLst>
      <p:ext uri="{BB962C8B-B14F-4D97-AF65-F5344CB8AC3E}">
        <p14:creationId xmlns:p14="http://schemas.microsoft.com/office/powerpoint/2010/main" val="552460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A73BF5-271E-7106-290E-F2095C7EB025}"/>
              </a:ext>
            </a:extLst>
          </p:cNvPr>
          <p:cNvSpPr>
            <a:spLocks noGrp="1"/>
          </p:cNvSpPr>
          <p:nvPr>
            <p:ph type="title"/>
          </p:nvPr>
        </p:nvSpPr>
        <p:spPr>
          <a:xfrm>
            <a:off x="838200" y="365125"/>
            <a:ext cx="10515600" cy="1325563"/>
          </a:xfrm>
        </p:spPr>
        <p:txBody>
          <a:bodyPr vert="horz" lIns="91440" tIns="45720" rIns="91440" bIns="45720" rtlCol="0">
            <a:normAutofit fontScale="90000"/>
          </a:bodyPr>
          <a:lstStyle/>
          <a:p>
            <a:r>
              <a:rPr lang="en-US" sz="4600">
                <a:latin typeface="Calibri"/>
                <a:ea typeface="Calibri Light"/>
                <a:cs typeface="Calibri Light"/>
              </a:rPr>
              <a:t>Need for more intensive support - </a:t>
            </a:r>
            <a:br>
              <a:rPr lang="en-US" sz="4600">
                <a:latin typeface="Calibri"/>
                <a:ea typeface="Calibri Light"/>
                <a:cs typeface="Calibri Light"/>
              </a:rPr>
            </a:br>
            <a:r>
              <a:rPr lang="en-US" sz="4600">
                <a:latin typeface="Calibri"/>
                <a:ea typeface="Calibri Light"/>
                <a:cs typeface="Calibri Light"/>
              </a:rPr>
              <a:t>Previous audits </a:t>
            </a:r>
            <a:endParaRPr lang="en-US" sz="4600">
              <a:latin typeface="Calibri"/>
              <a:ea typeface="Calibri"/>
              <a:cs typeface="Calibri"/>
            </a:endParaRPr>
          </a:p>
        </p:txBody>
      </p:sp>
      <p:sp>
        <p:nvSpPr>
          <p:cNvPr id="12"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6253D80F-4139-1741-2CFE-B019F3C610AB}"/>
              </a:ext>
            </a:extLst>
          </p:cNvPr>
          <p:cNvGraphicFramePr>
            <a:graphicFrameLocks noGrp="1"/>
          </p:cNvGraphicFramePr>
          <p:nvPr>
            <p:ph idx="1"/>
            <p:extLst>
              <p:ext uri="{D42A27DB-BD31-4B8C-83A1-F6EECF244321}">
                <p14:modId xmlns:p14="http://schemas.microsoft.com/office/powerpoint/2010/main" val="26251182"/>
              </p:ext>
            </p:extLst>
          </p:nvPr>
        </p:nvGraphicFramePr>
        <p:xfrm>
          <a:off x="741405" y="2275702"/>
          <a:ext cx="10585441" cy="3874975"/>
        </p:xfrm>
        <a:graphic>
          <a:graphicData uri="http://schemas.openxmlformats.org/drawingml/2006/table">
            <a:tbl>
              <a:tblPr firstRow="1" bandRow="1">
                <a:tableStyleId>{5C22544A-7EE6-4342-B048-85BDC9FD1C3A}</a:tableStyleId>
              </a:tblPr>
              <a:tblGrid>
                <a:gridCol w="1953912">
                  <a:extLst>
                    <a:ext uri="{9D8B030D-6E8A-4147-A177-3AD203B41FA5}">
                      <a16:colId xmlns:a16="http://schemas.microsoft.com/office/drawing/2014/main" val="1562411486"/>
                    </a:ext>
                  </a:extLst>
                </a:gridCol>
                <a:gridCol w="2796969">
                  <a:extLst>
                    <a:ext uri="{9D8B030D-6E8A-4147-A177-3AD203B41FA5}">
                      <a16:colId xmlns:a16="http://schemas.microsoft.com/office/drawing/2014/main" val="2496649846"/>
                    </a:ext>
                  </a:extLst>
                </a:gridCol>
                <a:gridCol w="3714351">
                  <a:extLst>
                    <a:ext uri="{9D8B030D-6E8A-4147-A177-3AD203B41FA5}">
                      <a16:colId xmlns:a16="http://schemas.microsoft.com/office/drawing/2014/main" val="322719930"/>
                    </a:ext>
                  </a:extLst>
                </a:gridCol>
                <a:gridCol w="2120209">
                  <a:extLst>
                    <a:ext uri="{9D8B030D-6E8A-4147-A177-3AD203B41FA5}">
                      <a16:colId xmlns:a16="http://schemas.microsoft.com/office/drawing/2014/main" val="3867932983"/>
                    </a:ext>
                  </a:extLst>
                </a:gridCol>
              </a:tblGrid>
              <a:tr h="1093276">
                <a:tc>
                  <a:txBody>
                    <a:bodyPr/>
                    <a:lstStyle/>
                    <a:p>
                      <a:pPr algn="l" rtl="0" fontAlgn="base"/>
                      <a:r>
                        <a:rPr lang="en-GB" sz="2100">
                          <a:effectLst/>
                          <a:latin typeface="Calibri Light"/>
                        </a:rPr>
                        <a:t>School Year​</a:t>
                      </a:r>
                      <a:endParaRPr lang="en-GB" sz="2100" b="1" i="0">
                        <a:solidFill>
                          <a:srgbClr val="FFFFFF"/>
                        </a:solidFill>
                        <a:effectLst/>
                        <a:latin typeface="Calibri Light"/>
                      </a:endParaRPr>
                    </a:p>
                  </a:txBody>
                  <a:tcPr marL="102058" marR="102058" marT="51029" marB="51029">
                    <a:solidFill>
                      <a:srgbClr val="ED7D31"/>
                    </a:solidFill>
                  </a:tcPr>
                </a:tc>
                <a:tc>
                  <a:txBody>
                    <a:bodyPr/>
                    <a:lstStyle/>
                    <a:p>
                      <a:pPr algn="l" rtl="0" fontAlgn="base"/>
                      <a:r>
                        <a:rPr lang="en-GB" sz="2100">
                          <a:effectLst/>
                          <a:latin typeface="Calibri Light"/>
                        </a:rPr>
                        <a:t>School Roll​</a:t>
                      </a:r>
                      <a:endParaRPr lang="en-GB" sz="2100" b="1" i="0">
                        <a:solidFill>
                          <a:srgbClr val="FFFFFF"/>
                        </a:solidFill>
                        <a:effectLst/>
                        <a:latin typeface="Calibri Light"/>
                      </a:endParaRPr>
                    </a:p>
                  </a:txBody>
                  <a:tcPr marL="102058" marR="102058" marT="51029" marB="51029">
                    <a:solidFill>
                      <a:srgbClr val="ED7D31"/>
                    </a:solidFill>
                  </a:tcPr>
                </a:tc>
                <a:tc>
                  <a:txBody>
                    <a:bodyPr/>
                    <a:lstStyle/>
                    <a:p>
                      <a:pPr algn="l" rtl="0" fontAlgn="base"/>
                      <a:r>
                        <a:rPr lang="en-GB" sz="2100">
                          <a:effectLst/>
                          <a:latin typeface="Calibri Light"/>
                        </a:rPr>
                        <a:t>Numbers of young people struggling​ and in need of additional supports</a:t>
                      </a:r>
                      <a:endParaRPr lang="en-GB" sz="2100" b="1" i="0">
                        <a:solidFill>
                          <a:srgbClr val="FFFFFF"/>
                        </a:solidFill>
                        <a:effectLst/>
                        <a:latin typeface="Calibri Light"/>
                      </a:endParaRPr>
                    </a:p>
                  </a:txBody>
                  <a:tcPr marL="102058" marR="102058" marT="51029" marB="51029">
                    <a:solidFill>
                      <a:srgbClr val="ED7D31"/>
                    </a:solidFill>
                  </a:tcPr>
                </a:tc>
                <a:tc>
                  <a:txBody>
                    <a:bodyPr/>
                    <a:lstStyle/>
                    <a:p>
                      <a:pPr algn="l" rtl="0" fontAlgn="base"/>
                      <a:r>
                        <a:rPr lang="en-GB" sz="2100">
                          <a:effectLst/>
                          <a:latin typeface="Calibri Light"/>
                        </a:rPr>
                        <a:t>%​</a:t>
                      </a:r>
                      <a:endParaRPr lang="en-GB" sz="2100" b="1" i="0">
                        <a:solidFill>
                          <a:srgbClr val="FFFFFF"/>
                        </a:solidFill>
                        <a:effectLst/>
                        <a:latin typeface="Calibri Light"/>
                      </a:endParaRPr>
                    </a:p>
                  </a:txBody>
                  <a:tcPr marL="102058" marR="102058" marT="51029" marB="51029">
                    <a:solidFill>
                      <a:srgbClr val="ED7D31"/>
                    </a:solidFill>
                  </a:tcPr>
                </a:tc>
                <a:extLst>
                  <a:ext uri="{0D108BD9-81ED-4DB2-BD59-A6C34878D82A}">
                    <a16:rowId xmlns:a16="http://schemas.microsoft.com/office/drawing/2014/main" val="3256966812"/>
                  </a:ext>
                </a:extLst>
              </a:tr>
              <a:tr h="774995">
                <a:tc>
                  <a:txBody>
                    <a:bodyPr/>
                    <a:lstStyle/>
                    <a:p>
                      <a:pPr algn="l" rtl="0" fontAlgn="base"/>
                      <a:r>
                        <a:rPr lang="en-GB" sz="2100" b="1">
                          <a:effectLst/>
                          <a:latin typeface="Calibri Light"/>
                        </a:rPr>
                        <a:t>2019​</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tc>
                  <a:txBody>
                    <a:bodyPr/>
                    <a:lstStyle/>
                    <a:p>
                      <a:pPr algn="l" rtl="0" fontAlgn="base"/>
                      <a:r>
                        <a:rPr lang="en-GB" sz="2100" b="1">
                          <a:effectLst/>
                          <a:latin typeface="Calibri Light"/>
                        </a:rPr>
                        <a:t>1,318​</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tc>
                  <a:txBody>
                    <a:bodyPr/>
                    <a:lstStyle/>
                    <a:p>
                      <a:pPr algn="l" rtl="0" fontAlgn="base"/>
                      <a:r>
                        <a:rPr lang="en-GB" sz="2100" b="1">
                          <a:effectLst/>
                          <a:latin typeface="Calibri Light"/>
                        </a:rPr>
                        <a:t>272​</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tc>
                  <a:txBody>
                    <a:bodyPr/>
                    <a:lstStyle/>
                    <a:p>
                      <a:pPr algn="l" rtl="0" fontAlgn="base"/>
                      <a:r>
                        <a:rPr lang="en-GB" sz="2100" b="1">
                          <a:effectLst/>
                          <a:latin typeface="Calibri Light"/>
                        </a:rPr>
                        <a:t>20.6% -</a:t>
                      </a:r>
                    </a:p>
                    <a:p>
                      <a:pPr algn="l" rtl="0" fontAlgn="base"/>
                      <a:r>
                        <a:rPr lang="en-GB" sz="2100" b="1">
                          <a:effectLst/>
                          <a:latin typeface="Calibri Light"/>
                        </a:rPr>
                        <a:t>1 in 5​</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extLst>
                  <a:ext uri="{0D108BD9-81ED-4DB2-BD59-A6C34878D82A}">
                    <a16:rowId xmlns:a16="http://schemas.microsoft.com/office/drawing/2014/main" val="2364100856"/>
                  </a:ext>
                </a:extLst>
              </a:tr>
              <a:tr h="774995">
                <a:tc>
                  <a:txBody>
                    <a:bodyPr/>
                    <a:lstStyle/>
                    <a:p>
                      <a:pPr algn="l" rtl="0" fontAlgn="base"/>
                      <a:r>
                        <a:rPr lang="en-GB" sz="2100" b="1">
                          <a:effectLst/>
                          <a:latin typeface="Calibri Light"/>
                        </a:rPr>
                        <a:t>2022​</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tc>
                  <a:txBody>
                    <a:bodyPr/>
                    <a:lstStyle/>
                    <a:p>
                      <a:pPr algn="l" rtl="0" fontAlgn="base"/>
                      <a:r>
                        <a:rPr lang="en-GB" sz="2100" b="1">
                          <a:effectLst/>
                          <a:latin typeface="Calibri Light"/>
                        </a:rPr>
                        <a:t>1,519​</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tc>
                  <a:txBody>
                    <a:bodyPr/>
                    <a:lstStyle/>
                    <a:p>
                      <a:pPr algn="l" rtl="0" fontAlgn="base"/>
                      <a:r>
                        <a:rPr lang="en-GB" sz="2100" b="1">
                          <a:effectLst/>
                          <a:latin typeface="Calibri Light"/>
                        </a:rPr>
                        <a:t>547​</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tc>
                  <a:txBody>
                    <a:bodyPr/>
                    <a:lstStyle/>
                    <a:p>
                      <a:pPr algn="l" rtl="0" fontAlgn="base"/>
                      <a:r>
                        <a:rPr lang="en-GB" sz="2100" b="1">
                          <a:effectLst/>
                          <a:latin typeface="Calibri Light"/>
                        </a:rPr>
                        <a:t>36%   </a:t>
                      </a:r>
                      <a:endParaRPr lang="en-GB" sz="2100" b="1" i="0">
                        <a:solidFill>
                          <a:srgbClr val="000000"/>
                        </a:solidFill>
                        <a:effectLst/>
                        <a:latin typeface="Calibri Light"/>
                      </a:endParaRPr>
                    </a:p>
                    <a:p>
                      <a:pPr lvl="0" algn="l">
                        <a:buNone/>
                      </a:pPr>
                      <a:r>
                        <a:rPr lang="en-GB" sz="2100" b="1">
                          <a:effectLst/>
                          <a:latin typeface="Calibri Light"/>
                        </a:rPr>
                        <a:t>Over 1 in 3​</a:t>
                      </a: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extLst>
                  <a:ext uri="{0D108BD9-81ED-4DB2-BD59-A6C34878D82A}">
                    <a16:rowId xmlns:a16="http://schemas.microsoft.com/office/drawing/2014/main" val="3530237926"/>
                  </a:ext>
                </a:extLst>
              </a:tr>
              <a:tr h="456714">
                <a:tc>
                  <a:txBody>
                    <a:bodyPr/>
                    <a:lstStyle/>
                    <a:p>
                      <a:pPr algn="l" rtl="0" fontAlgn="base"/>
                      <a:r>
                        <a:rPr lang="en-GB" sz="2100" b="1" i="0">
                          <a:solidFill>
                            <a:srgbClr val="000000"/>
                          </a:solidFill>
                          <a:effectLst/>
                          <a:latin typeface="Calibri Light"/>
                        </a:rPr>
                        <a:t>2023</a:t>
                      </a:r>
                    </a:p>
                  </a:txBody>
                  <a:tcPr marL="102058" marR="102058" marT="51029" marB="51029">
                    <a:solidFill>
                      <a:schemeClr val="accent1">
                        <a:lumMod val="20000"/>
                        <a:lumOff val="80000"/>
                      </a:schemeClr>
                    </a:solidFill>
                  </a:tcPr>
                </a:tc>
                <a:tc>
                  <a:txBody>
                    <a:bodyPr/>
                    <a:lstStyle/>
                    <a:p>
                      <a:pPr algn="l" rtl="0" fontAlgn="base"/>
                      <a:r>
                        <a:rPr lang="en-GB" sz="2100" b="1" i="0">
                          <a:solidFill>
                            <a:srgbClr val="000000"/>
                          </a:solidFill>
                          <a:effectLst/>
                          <a:latin typeface="Calibri Light"/>
                        </a:rPr>
                        <a:t>1,546</a:t>
                      </a:r>
                    </a:p>
                  </a:txBody>
                  <a:tcPr marL="102058" marR="102058" marT="51029" marB="51029">
                    <a:solidFill>
                      <a:schemeClr val="accent1">
                        <a:lumMod val="20000"/>
                        <a:lumOff val="80000"/>
                      </a:schemeClr>
                    </a:solidFill>
                  </a:tcPr>
                </a:tc>
                <a:tc>
                  <a:txBody>
                    <a:bodyPr/>
                    <a:lstStyle/>
                    <a:p>
                      <a:pPr algn="l" rtl="0" fontAlgn="base"/>
                      <a:r>
                        <a:rPr lang="en-GB" sz="2100" b="1" i="0">
                          <a:solidFill>
                            <a:srgbClr val="000000"/>
                          </a:solidFill>
                          <a:effectLst/>
                          <a:latin typeface="Calibri Light"/>
                        </a:rPr>
                        <a:t>657</a:t>
                      </a:r>
                    </a:p>
                  </a:txBody>
                  <a:tcPr marL="102058" marR="102058" marT="51029" marB="51029">
                    <a:solidFill>
                      <a:schemeClr val="accent1">
                        <a:lumMod val="20000"/>
                        <a:lumOff val="80000"/>
                      </a:schemeClr>
                    </a:solidFill>
                  </a:tcPr>
                </a:tc>
                <a:tc>
                  <a:txBody>
                    <a:bodyPr/>
                    <a:lstStyle/>
                    <a:p>
                      <a:pPr algn="l" rtl="0" fontAlgn="base"/>
                      <a:r>
                        <a:rPr lang="en-GB" sz="2100" b="1" i="0">
                          <a:solidFill>
                            <a:srgbClr val="000000"/>
                          </a:solidFill>
                          <a:effectLst/>
                          <a:latin typeface="Calibri Light"/>
                        </a:rPr>
                        <a:t>42.5%</a:t>
                      </a:r>
                    </a:p>
                  </a:txBody>
                  <a:tcPr marL="102058" marR="102058" marT="51029" marB="51029">
                    <a:solidFill>
                      <a:schemeClr val="accent1">
                        <a:lumMod val="20000"/>
                        <a:lumOff val="80000"/>
                      </a:schemeClr>
                    </a:solidFill>
                  </a:tcPr>
                </a:tc>
                <a:extLst>
                  <a:ext uri="{0D108BD9-81ED-4DB2-BD59-A6C34878D82A}">
                    <a16:rowId xmlns:a16="http://schemas.microsoft.com/office/drawing/2014/main" val="3546890354"/>
                  </a:ext>
                </a:extLst>
              </a:tr>
              <a:tr h="774995">
                <a:tc>
                  <a:txBody>
                    <a:bodyPr/>
                    <a:lstStyle/>
                    <a:p>
                      <a:pPr algn="l" rtl="0" fontAlgn="base"/>
                      <a:r>
                        <a:rPr lang="en-GB" sz="2100" b="1" i="0">
                          <a:solidFill>
                            <a:srgbClr val="000000"/>
                          </a:solidFill>
                          <a:effectLst/>
                          <a:latin typeface="Calibri Light"/>
                        </a:rPr>
                        <a:t>2024</a:t>
                      </a:r>
                    </a:p>
                  </a:txBody>
                  <a:tcPr marL="102058" marR="102058" marT="51029" marB="51029">
                    <a:solidFill>
                      <a:schemeClr val="accent1">
                        <a:lumMod val="20000"/>
                        <a:lumOff val="80000"/>
                      </a:schemeClr>
                    </a:solidFill>
                  </a:tcPr>
                </a:tc>
                <a:tc>
                  <a:txBody>
                    <a:bodyPr/>
                    <a:lstStyle/>
                    <a:p>
                      <a:pPr algn="l" rtl="0" fontAlgn="base"/>
                      <a:r>
                        <a:rPr lang="en-GB" sz="2100" b="1" i="0">
                          <a:solidFill>
                            <a:srgbClr val="000000"/>
                          </a:solidFill>
                          <a:effectLst/>
                          <a:latin typeface="Calibri Light"/>
                        </a:rPr>
                        <a:t>1,680 (1800 by August)</a:t>
                      </a:r>
                    </a:p>
                  </a:txBody>
                  <a:tcPr marL="102058" marR="102058" marT="51029" marB="51029">
                    <a:solidFill>
                      <a:schemeClr val="accent1">
                        <a:lumMod val="20000"/>
                        <a:lumOff val="80000"/>
                      </a:schemeClr>
                    </a:solidFill>
                  </a:tcPr>
                </a:tc>
                <a:tc>
                  <a:txBody>
                    <a:bodyPr/>
                    <a:lstStyle/>
                    <a:p>
                      <a:pPr algn="l" rtl="0" fontAlgn="base"/>
                      <a:r>
                        <a:rPr lang="en-GB" sz="2100" b="1" i="0">
                          <a:solidFill>
                            <a:srgbClr val="000000"/>
                          </a:solidFill>
                          <a:effectLst/>
                          <a:latin typeface="Calibri Light"/>
                        </a:rPr>
                        <a:t>600</a:t>
                      </a:r>
                    </a:p>
                  </a:txBody>
                  <a:tcPr marL="102058" marR="102058" marT="51029" marB="51029">
                    <a:solidFill>
                      <a:schemeClr val="accent1">
                        <a:lumMod val="20000"/>
                        <a:lumOff val="80000"/>
                      </a:schemeClr>
                    </a:solidFill>
                  </a:tcPr>
                </a:tc>
                <a:tc>
                  <a:txBody>
                    <a:bodyPr/>
                    <a:lstStyle/>
                    <a:p>
                      <a:pPr algn="l" rtl="0" fontAlgn="base"/>
                      <a:r>
                        <a:rPr lang="en-GB" sz="2100" b="1" i="0">
                          <a:solidFill>
                            <a:srgbClr val="000000"/>
                          </a:solidFill>
                          <a:effectLst/>
                          <a:latin typeface="Calibri Light"/>
                        </a:rPr>
                        <a:t>36%</a:t>
                      </a:r>
                    </a:p>
                    <a:p>
                      <a:pPr lvl="0" algn="l">
                        <a:buNone/>
                      </a:pPr>
                      <a:endParaRPr lang="en-GB" sz="2100" b="1" i="0">
                        <a:solidFill>
                          <a:srgbClr val="000000"/>
                        </a:solidFill>
                        <a:effectLst/>
                        <a:latin typeface="Calibri Light"/>
                      </a:endParaRPr>
                    </a:p>
                  </a:txBody>
                  <a:tcPr marL="102058" marR="102058" marT="51029" marB="51029">
                    <a:solidFill>
                      <a:schemeClr val="accent1">
                        <a:lumMod val="20000"/>
                        <a:lumOff val="80000"/>
                      </a:schemeClr>
                    </a:solidFill>
                  </a:tcPr>
                </a:tc>
                <a:extLst>
                  <a:ext uri="{0D108BD9-81ED-4DB2-BD59-A6C34878D82A}">
                    <a16:rowId xmlns:a16="http://schemas.microsoft.com/office/drawing/2014/main" val="1114333313"/>
                  </a:ext>
                </a:extLst>
              </a:tr>
            </a:tbl>
          </a:graphicData>
        </a:graphic>
      </p:graphicFrame>
    </p:spTree>
    <p:extLst>
      <p:ext uri="{BB962C8B-B14F-4D97-AF65-F5344CB8AC3E}">
        <p14:creationId xmlns:p14="http://schemas.microsoft.com/office/powerpoint/2010/main" val="1980525553"/>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D5D61B-A3C5-1F26-2A9E-30ED6089C589}"/>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Referring for Supports</a:t>
            </a:r>
          </a:p>
        </p:txBody>
      </p:sp>
      <p:graphicFrame>
        <p:nvGraphicFramePr>
          <p:cNvPr id="14" name="Content Placeholder 2">
            <a:extLst>
              <a:ext uri="{FF2B5EF4-FFF2-40B4-BE49-F238E27FC236}">
                <a16:creationId xmlns:a16="http://schemas.microsoft.com/office/drawing/2014/main" id="{2E6B5E95-F082-9AA2-A7E6-0D178BC64862}"/>
              </a:ext>
            </a:extLst>
          </p:cNvPr>
          <p:cNvGraphicFramePr>
            <a:graphicFrameLocks noGrp="1"/>
          </p:cNvGraphicFramePr>
          <p:nvPr>
            <p:ph idx="1"/>
            <p:extLst>
              <p:ext uri="{D42A27DB-BD31-4B8C-83A1-F6EECF244321}">
                <p14:modId xmlns:p14="http://schemas.microsoft.com/office/powerpoint/2010/main" val="35971839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2573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34816A-7907-E069-9418-1DEE5B2E2336}"/>
              </a:ext>
            </a:extLst>
          </p:cNvPr>
          <p:cNvSpPr>
            <a:spLocks noGrp="1"/>
          </p:cNvSpPr>
          <p:nvPr>
            <p:ph type="title"/>
          </p:nvPr>
        </p:nvSpPr>
        <p:spPr>
          <a:xfrm>
            <a:off x="838200" y="365125"/>
            <a:ext cx="10515600" cy="1325563"/>
          </a:xfrm>
        </p:spPr>
        <p:txBody>
          <a:bodyPr>
            <a:normAutofit/>
          </a:bodyPr>
          <a:lstStyle/>
          <a:p>
            <a:r>
              <a:rPr lang="en-US" sz="4600">
                <a:latin typeface="Aptos"/>
              </a:rPr>
              <a:t>Legislative framework and policy drivers</a:t>
            </a:r>
            <a:endParaRPr lang="en-US" sz="4600"/>
          </a:p>
        </p:txBody>
      </p:sp>
      <p:sp>
        <p:nvSpPr>
          <p:cNvPr id="3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37A06F-993D-8990-2193-140CEAA1F269}"/>
              </a:ext>
            </a:extLst>
          </p:cNvPr>
          <p:cNvSpPr>
            <a:spLocks noGrp="1"/>
          </p:cNvSpPr>
          <p:nvPr>
            <p:ph idx="1"/>
          </p:nvPr>
        </p:nvSpPr>
        <p:spPr>
          <a:xfrm>
            <a:off x="838200" y="1929384"/>
            <a:ext cx="10515600" cy="4251960"/>
          </a:xfrm>
        </p:spPr>
        <p:txBody>
          <a:bodyPr vert="horz" lIns="91440" tIns="45720" rIns="91440" bIns="45720" rtlCol="0" anchor="t">
            <a:normAutofit/>
          </a:bodyPr>
          <a:lstStyle/>
          <a:p>
            <a:pPr marL="0" indent="0">
              <a:buNone/>
            </a:pPr>
            <a:endParaRPr lang="en-US" sz="2000"/>
          </a:p>
          <a:p>
            <a:r>
              <a:rPr lang="en-US" sz="2000" b="1">
                <a:latin typeface="Roboto"/>
                <a:ea typeface="Roboto"/>
                <a:cs typeface="Roboto"/>
              </a:rPr>
              <a:t>It is the responsibility of all who work with children to respond appropriately to their needs.</a:t>
            </a:r>
            <a:endParaRPr lang="en-US" sz="2000" b="1"/>
          </a:p>
          <a:p>
            <a:r>
              <a:rPr lang="en-US" sz="2000" b="1" err="1">
                <a:latin typeface="Roboto"/>
                <a:ea typeface="Roboto"/>
                <a:cs typeface="Roboto"/>
              </a:rPr>
              <a:t>Recognising</a:t>
            </a:r>
            <a:r>
              <a:rPr lang="en-US" sz="2000" b="1">
                <a:latin typeface="Roboto"/>
                <a:ea typeface="Roboto"/>
                <a:cs typeface="Roboto"/>
              </a:rPr>
              <a:t> early signs of difficulties and adapting learning and teaching approaches are a regular part of the daily routine for teachers and colleagues supporting all children in an education environment.</a:t>
            </a:r>
            <a:endParaRPr lang="en-US" sz="2000" b="1"/>
          </a:p>
          <a:p>
            <a:r>
              <a:rPr lang="en-US" sz="2000" b="1">
                <a:latin typeface="Roboto"/>
                <a:ea typeface="Roboto"/>
                <a:cs typeface="Roboto"/>
              </a:rPr>
              <a:t>Effective assessment, planning, action and review, consistent with the values and principles of Curriculum for Excellence, the Getting it right for every child (GIRFEC) approach, the Early Years Framework and legislation.</a:t>
            </a:r>
            <a:endParaRPr lang="en-US" sz="2000" b="1"/>
          </a:p>
          <a:p>
            <a:r>
              <a:rPr lang="en-US" sz="2000" b="1">
                <a:latin typeface="Roboto"/>
                <a:ea typeface="Roboto"/>
                <a:cs typeface="Roboto"/>
              </a:rPr>
              <a:t>This inclusive approach not only allows children and young people to thrive in their community but also contributes to all children and young people’s understanding and appreciation of diversity and helps to build a more just society.</a:t>
            </a:r>
            <a:endParaRPr lang="en-US" sz="2000" b="1"/>
          </a:p>
          <a:p>
            <a:pPr marL="0" indent="0">
              <a:buNone/>
            </a:pPr>
            <a:endParaRPr lang="en-US" sz="2000"/>
          </a:p>
        </p:txBody>
      </p:sp>
    </p:spTree>
    <p:extLst>
      <p:ext uri="{BB962C8B-B14F-4D97-AF65-F5344CB8AC3E}">
        <p14:creationId xmlns:p14="http://schemas.microsoft.com/office/powerpoint/2010/main" val="3958133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Inclsion, Present, Participating, Achieving, Supported">
            <a:extLst>
              <a:ext uri="{FF2B5EF4-FFF2-40B4-BE49-F238E27FC236}">
                <a16:creationId xmlns:a16="http://schemas.microsoft.com/office/drawing/2014/main" id="{70EC1D54-4F7B-16E7-A239-7EEE8D0680DA}"/>
              </a:ext>
            </a:extLst>
          </p:cNvPr>
          <p:cNvPicPr>
            <a:picLocks noChangeAspect="1"/>
          </p:cNvPicPr>
          <p:nvPr/>
        </p:nvPicPr>
        <p:blipFill>
          <a:blip r:embed="rId2"/>
          <a:srcRect l="4276" r="3" b="2"/>
          <a:stretch/>
        </p:blipFill>
        <p:spPr>
          <a:xfrm>
            <a:off x="3667800" y="914400"/>
            <a:ext cx="4780199" cy="4968819"/>
          </a:xfrm>
          <a:prstGeom prst="rect">
            <a:avLst/>
          </a:prstGeom>
        </p:spPr>
      </p:pic>
    </p:spTree>
    <p:extLst>
      <p:ext uri="{BB962C8B-B14F-4D97-AF65-F5344CB8AC3E}">
        <p14:creationId xmlns:p14="http://schemas.microsoft.com/office/powerpoint/2010/main" val="137581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6D0EF2-34F1-EA57-D94B-B75F3301E8B9}"/>
              </a:ext>
            </a:extLst>
          </p:cNvPr>
          <p:cNvSpPr txBox="1"/>
          <p:nvPr/>
        </p:nvSpPr>
        <p:spPr>
          <a:xfrm>
            <a:off x="1095829" y="974877"/>
            <a:ext cx="1000034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i="1">
                <a:solidFill>
                  <a:srgbClr val="1F1F1F"/>
                </a:solidFill>
              </a:rPr>
              <a:t>"Collaborative working </a:t>
            </a:r>
            <a:r>
              <a:rPr lang="en-US" sz="3600" b="1" i="1">
                <a:solidFill>
                  <a:srgbClr val="040C28"/>
                </a:solidFill>
              </a:rPr>
              <a:t>supports inclusive practice</a:t>
            </a:r>
            <a:r>
              <a:rPr lang="en-US" sz="3600" b="1" i="1">
                <a:solidFill>
                  <a:srgbClr val="1F1F1F"/>
                </a:solidFill>
              </a:rPr>
              <a:t>. Effective collaboration is underpinned by a clear mutual focus on meeting the needs of individuals. It is supported by clear lines of communication, and a shared understanding of roles and responsibilities". </a:t>
            </a:r>
            <a:r>
              <a:rPr lang="en-US" sz="3600">
                <a:solidFill>
                  <a:srgbClr val="1F1F1F"/>
                </a:solidFill>
              </a:rPr>
              <a:t>Education Scotland</a:t>
            </a:r>
            <a:endParaRPr lang="en-US" sz="3600"/>
          </a:p>
        </p:txBody>
      </p:sp>
    </p:spTree>
    <p:extLst>
      <p:ext uri="{BB962C8B-B14F-4D97-AF65-F5344CB8AC3E}">
        <p14:creationId xmlns:p14="http://schemas.microsoft.com/office/powerpoint/2010/main" val="2088847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17B6FC-F2D8-9A10-2450-2F32E5EEED91}"/>
              </a:ext>
            </a:extLst>
          </p:cNvPr>
          <p:cNvSpPr>
            <a:spLocks noGrp="1"/>
          </p:cNvSpPr>
          <p:nvPr>
            <p:ph type="title"/>
          </p:nvPr>
        </p:nvSpPr>
        <p:spPr>
          <a:xfrm>
            <a:off x="1171074" y="1396686"/>
            <a:ext cx="3240506" cy="4064628"/>
          </a:xfrm>
        </p:spPr>
        <p:txBody>
          <a:bodyPr>
            <a:normAutofit/>
          </a:bodyPr>
          <a:lstStyle/>
          <a:p>
            <a:r>
              <a:rPr lang="en-US" sz="3100">
                <a:solidFill>
                  <a:srgbClr val="FFFFFF"/>
                </a:solidFill>
              </a:rPr>
              <a:t>Inclusion Collaborative</a:t>
            </a:r>
            <a:br>
              <a:rPr lang="en-US" sz="3100"/>
            </a:br>
            <a:br>
              <a:rPr lang="en-US" sz="3100"/>
            </a:br>
            <a:r>
              <a:rPr lang="en-US" sz="3100">
                <a:solidFill>
                  <a:srgbClr val="FFFFFF"/>
                </a:solidFill>
              </a:rPr>
              <a:t>Roles &amp; Responsibilities of Class Teachers</a:t>
            </a:r>
          </a:p>
        </p:txBody>
      </p:sp>
      <p:sp>
        <p:nvSpPr>
          <p:cNvPr id="22" name="Arc 2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0608247C-9C80-C68B-4332-5FD7A62189D5}"/>
              </a:ext>
            </a:extLst>
          </p:cNvPr>
          <p:cNvSpPr>
            <a:spLocks noGrp="1"/>
          </p:cNvSpPr>
          <p:nvPr>
            <p:ph idx="1"/>
          </p:nvPr>
        </p:nvSpPr>
        <p:spPr>
          <a:xfrm>
            <a:off x="5370153" y="1526033"/>
            <a:ext cx="5536397" cy="3935281"/>
          </a:xfrm>
        </p:spPr>
        <p:txBody>
          <a:bodyPr vert="horz" lIns="91440" tIns="45720" rIns="91440" bIns="45720" rtlCol="0" anchor="t">
            <a:normAutofit/>
          </a:bodyPr>
          <a:lstStyle/>
          <a:p>
            <a:pPr marL="0" indent="0">
              <a:buNone/>
            </a:pPr>
            <a:r>
              <a:rPr lang="en-US" sz="2200" b="1"/>
              <a:t>Task 1:</a:t>
            </a:r>
          </a:p>
          <a:p>
            <a:pPr marL="0" indent="0">
              <a:buNone/>
            </a:pPr>
            <a:r>
              <a:rPr lang="en-US" sz="3200"/>
              <a:t>To gather your input on what the responsibilities are in your role as classroom teachers in each of the following 3 strands of support:</a:t>
            </a:r>
          </a:p>
          <a:p>
            <a:pPr marL="0" indent="0">
              <a:buNone/>
            </a:pPr>
            <a:endParaRPr lang="en-US" sz="3200"/>
          </a:p>
          <a:p>
            <a:pPr marL="0" indent="0">
              <a:buNone/>
            </a:pPr>
            <a:endParaRPr lang="en-US" sz="3200"/>
          </a:p>
        </p:txBody>
      </p:sp>
    </p:spTree>
    <p:extLst>
      <p:ext uri="{BB962C8B-B14F-4D97-AF65-F5344CB8AC3E}">
        <p14:creationId xmlns:p14="http://schemas.microsoft.com/office/powerpoint/2010/main" val="174467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33D7C702-478A-878F-1247-532B57E52306}"/>
              </a:ext>
            </a:extLst>
          </p:cNvPr>
          <p:cNvSpPr>
            <a:spLocks noGrp="1"/>
          </p:cNvSpPr>
          <p:nvPr>
            <p:ph type="title"/>
          </p:nvPr>
        </p:nvSpPr>
        <p:spPr>
          <a:xfrm>
            <a:off x="1113810" y="2960716"/>
            <a:ext cx="4036334" cy="2387600"/>
          </a:xfrm>
        </p:spPr>
        <p:txBody>
          <a:bodyPr vert="horz" lIns="91440" tIns="45720" rIns="91440" bIns="45720" rtlCol="0" anchor="t">
            <a:normAutofit fontScale="90000"/>
          </a:bodyPr>
          <a:lstStyle/>
          <a:p>
            <a:r>
              <a:rPr lang="en-US" sz="2200" kern="1200">
                <a:latin typeface="+mj-lt"/>
                <a:ea typeface="+mj-ea"/>
                <a:cs typeface="+mj-cs"/>
              </a:rPr>
              <a:t>In small groups, please use this QR code on an </a:t>
            </a:r>
            <a:r>
              <a:rPr lang="en-US" sz="2200" kern="1200" err="1">
                <a:latin typeface="+mj-lt"/>
                <a:ea typeface="+mj-ea"/>
                <a:cs typeface="+mj-cs"/>
              </a:rPr>
              <a:t>ipad</a:t>
            </a:r>
            <a:r>
              <a:rPr lang="en-US" sz="2200" kern="1200">
                <a:latin typeface="+mj-lt"/>
                <a:ea typeface="+mj-ea"/>
                <a:cs typeface="+mj-cs"/>
              </a:rPr>
              <a:t> to complete the task:</a:t>
            </a:r>
            <a:br>
              <a:rPr lang="en-US" sz="2200" kern="1200"/>
            </a:br>
            <a:br>
              <a:rPr lang="en-US" sz="2200"/>
            </a:br>
            <a:r>
              <a:rPr lang="en-US" sz="2200" kern="1200">
                <a:latin typeface="+mj-lt"/>
                <a:ea typeface="+mj-ea"/>
                <a:cs typeface="+mj-cs"/>
              </a:rPr>
              <a:t>You will have 5 minutes </a:t>
            </a:r>
            <a:r>
              <a:rPr lang="en-US" sz="2200"/>
              <a:t>for each strand to enter your comments</a:t>
            </a:r>
            <a:br>
              <a:rPr lang="en-US" sz="2200" kern="1200"/>
            </a:br>
            <a:br>
              <a:rPr lang="en-US" sz="2200" kern="1200"/>
            </a:br>
            <a:r>
              <a:rPr lang="en-US" sz="2200">
                <a:hlinkClick r:id="rId2">
                  <a:extLst>
                    <a:ext uri="{A12FA001-AC4F-418D-AE19-62706E023703}">
                      <ahyp:hlinkClr xmlns:ahyp="http://schemas.microsoft.com/office/drawing/2018/hyperlinkcolor" val="tx"/>
                    </a:ext>
                  </a:extLst>
                </a:hlinkClick>
              </a:rPr>
              <a:t>Inclusion X Padlet</a:t>
            </a:r>
            <a:endParaRPr lang="en-US" sz="2200" kern="1200">
              <a:latin typeface="+mj-lt"/>
            </a:endParaRPr>
          </a:p>
        </p:txBody>
      </p:sp>
      <p:sp>
        <p:nvSpPr>
          <p:cNvPr id="28" name="Content Placeholder 27">
            <a:extLst>
              <a:ext uri="{FF2B5EF4-FFF2-40B4-BE49-F238E27FC236}">
                <a16:creationId xmlns:a16="http://schemas.microsoft.com/office/drawing/2014/main" id="{B6B07525-882E-8657-0181-7A59A58B0C3F}"/>
              </a:ext>
            </a:extLst>
          </p:cNvPr>
          <p:cNvSpPr>
            <a:spLocks noGrp="1"/>
          </p:cNvSpPr>
          <p:nvPr>
            <p:ph idx="1"/>
          </p:nvPr>
        </p:nvSpPr>
        <p:spPr>
          <a:xfrm>
            <a:off x="1113809" y="953037"/>
            <a:ext cx="4036333" cy="1709849"/>
          </a:xfrm>
        </p:spPr>
        <p:txBody>
          <a:bodyPr vert="horz" lIns="91440" tIns="45720" rIns="91440" bIns="45720" rtlCol="0" anchor="b">
            <a:normAutofit/>
          </a:bodyPr>
          <a:lstStyle/>
          <a:p>
            <a:pPr marL="0" indent="0">
              <a:buNone/>
            </a:pPr>
            <a:r>
              <a:rPr lang="en-US" sz="2000" kern="1200">
                <a:solidFill>
                  <a:schemeClr val="tx1"/>
                </a:solidFill>
                <a:latin typeface="+mn-lt"/>
                <a:ea typeface="+mn-ea"/>
                <a:cs typeface="+mn-cs"/>
              </a:rPr>
              <a:t>Inclusion X  Roles &amp; Responsibilities of classroom teachers</a:t>
            </a:r>
          </a:p>
        </p:txBody>
      </p:sp>
      <p:grpSp>
        <p:nvGrpSpPr>
          <p:cNvPr id="61" name="Group 6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62" name="Rectangle 6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qr code on a white background&#10;&#10;Description automatically generated">
            <a:extLst>
              <a:ext uri="{FF2B5EF4-FFF2-40B4-BE49-F238E27FC236}">
                <a16:creationId xmlns:a16="http://schemas.microsoft.com/office/drawing/2014/main" id="{742EFABC-5616-4C0F-BE7F-E842DBAD4019}"/>
              </a:ext>
            </a:extLst>
          </p:cNvPr>
          <p:cNvPicPr>
            <a:picLocks noChangeAspect="1"/>
          </p:cNvPicPr>
          <p:nvPr/>
        </p:nvPicPr>
        <p:blipFill>
          <a:blip r:embed="rId3"/>
          <a:srcRect l="3242" r="10202" b="-1"/>
          <a:stretch/>
        </p:blipFill>
        <p:spPr>
          <a:xfrm>
            <a:off x="6258533" y="666728"/>
            <a:ext cx="4863918" cy="5465791"/>
          </a:xfrm>
          <a:prstGeom prst="rect">
            <a:avLst/>
          </a:prstGeom>
        </p:spPr>
      </p:pic>
    </p:spTree>
    <p:extLst>
      <p:ext uri="{BB962C8B-B14F-4D97-AF65-F5344CB8AC3E}">
        <p14:creationId xmlns:p14="http://schemas.microsoft.com/office/powerpoint/2010/main" val="623619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FADE6-56B8-D3BF-25A1-E82F5D550430}"/>
              </a:ext>
            </a:extLst>
          </p:cNvPr>
          <p:cNvSpPr>
            <a:spLocks noGrp="1"/>
          </p:cNvSpPr>
          <p:nvPr>
            <p:ph type="title"/>
          </p:nvPr>
        </p:nvSpPr>
        <p:spPr>
          <a:xfrm>
            <a:off x="572493" y="238539"/>
            <a:ext cx="11018520" cy="1434415"/>
          </a:xfrm>
        </p:spPr>
        <p:txBody>
          <a:bodyPr anchor="b">
            <a:normAutofit/>
          </a:bodyPr>
          <a:lstStyle/>
          <a:p>
            <a:r>
              <a:rPr lang="en-US" sz="5400"/>
              <a:t>Task 2: Circle CICS Form</a:t>
            </a:r>
          </a:p>
        </p:txBody>
      </p:sp>
      <p:sp>
        <p:nvSpPr>
          <p:cNvPr id="3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52590D-299D-F6E9-C864-6F85CC43A444}"/>
              </a:ext>
            </a:extLst>
          </p:cNvPr>
          <p:cNvSpPr>
            <a:spLocks noGrp="1"/>
          </p:cNvSpPr>
          <p:nvPr>
            <p:ph idx="1"/>
          </p:nvPr>
        </p:nvSpPr>
        <p:spPr>
          <a:xfrm>
            <a:off x="572493" y="1736169"/>
            <a:ext cx="6713552" cy="4619075"/>
          </a:xfrm>
        </p:spPr>
        <p:txBody>
          <a:bodyPr vert="horz" lIns="91440" tIns="45720" rIns="91440" bIns="45720" rtlCol="0" anchor="t">
            <a:noAutofit/>
          </a:bodyPr>
          <a:lstStyle/>
          <a:p>
            <a:pPr marL="0" indent="0">
              <a:buNone/>
            </a:pPr>
            <a:r>
              <a:rPr lang="en-US" sz="2400">
                <a:latin typeface="Aptos"/>
                <a:ea typeface="Calibri"/>
                <a:cs typeface="Calibri"/>
              </a:rPr>
              <a:t>We now need </a:t>
            </a:r>
            <a:r>
              <a:rPr lang="en-US" sz="2400" u="sng">
                <a:latin typeface="Aptos"/>
                <a:ea typeface="Calibri"/>
                <a:cs typeface="Calibri"/>
              </a:rPr>
              <a:t>your</a:t>
            </a:r>
            <a:r>
              <a:rPr lang="en-US" sz="2400">
                <a:latin typeface="Aptos"/>
                <a:ea typeface="Calibri"/>
                <a:cs typeface="Calibri"/>
              </a:rPr>
              <a:t> input to help us </a:t>
            </a:r>
            <a:r>
              <a:rPr lang="en-US" sz="2400" err="1">
                <a:latin typeface="Aptos"/>
                <a:ea typeface="Calibri"/>
                <a:cs typeface="Calibri"/>
              </a:rPr>
              <a:t>prioritise</a:t>
            </a:r>
            <a:r>
              <a:rPr lang="en-US" sz="2400">
                <a:latin typeface="Aptos"/>
                <a:ea typeface="Calibri"/>
                <a:cs typeface="Calibri"/>
              </a:rPr>
              <a:t> and improve</a:t>
            </a:r>
          </a:p>
          <a:p>
            <a:pPr marL="0" indent="0">
              <a:buNone/>
            </a:pPr>
            <a:r>
              <a:rPr lang="en-US" sz="2400">
                <a:latin typeface="Calibri"/>
                <a:ea typeface="Calibri"/>
                <a:cs typeface="Calibri"/>
              </a:rPr>
              <a:t>Please complete the following Form at Department tables.  If incomplete at the end of this session, (likely) please complete </a:t>
            </a:r>
            <a:r>
              <a:rPr lang="en-US" sz="2400" b="1">
                <a:latin typeface="Calibri"/>
                <a:ea typeface="Calibri"/>
                <a:cs typeface="Calibri"/>
              </a:rPr>
              <a:t>either</a:t>
            </a:r>
            <a:r>
              <a:rPr lang="en-US" sz="2400">
                <a:latin typeface="Calibri"/>
                <a:ea typeface="Calibri"/>
                <a:cs typeface="Calibri"/>
              </a:rPr>
              <a:t> within the first hour of allocated department time today </a:t>
            </a:r>
            <a:r>
              <a:rPr lang="en-US" sz="2400" b="1">
                <a:latin typeface="Calibri"/>
                <a:ea typeface="Calibri"/>
                <a:cs typeface="Calibri"/>
              </a:rPr>
              <a:t>or submit your departmental return by Wednesday 30th October</a:t>
            </a:r>
            <a:endParaRPr lang="en-US" sz="2400">
              <a:latin typeface="Calibri"/>
              <a:ea typeface="Calibri"/>
              <a:cs typeface="Calibri"/>
            </a:endParaRPr>
          </a:p>
          <a:p>
            <a:pPr marL="0" indent="0">
              <a:buNone/>
            </a:pPr>
            <a:r>
              <a:rPr lang="en-US" sz="2400" b="1">
                <a:latin typeface="Calibri"/>
                <a:ea typeface="Calibri"/>
                <a:cs typeface="Calibri"/>
              </a:rPr>
              <a:t>Each department must nominate one member of their team to liaise with our Enhanced support team on provision of suitable curriculum materials at early/ first levels for your subject </a:t>
            </a:r>
          </a:p>
          <a:p>
            <a:pPr marL="0" indent="0">
              <a:buNone/>
            </a:pPr>
            <a:r>
              <a:rPr lang="en-US" sz="2400" u="sng">
                <a:latin typeface="Calibri"/>
                <a:ea typeface="Calibri"/>
                <a:cs typeface="Calibri"/>
                <a:hlinkClick r:id="rId2">
                  <a:extLst>
                    <a:ext uri="{A12FA001-AC4F-418D-AE19-62706E023703}">
                      <ahyp:hlinkClr xmlns:ahyp="http://schemas.microsoft.com/office/drawing/2018/hyperlinkcolor" val="tx"/>
                    </a:ext>
                  </a:extLst>
                </a:hlinkClick>
              </a:rPr>
              <a:t>Circle Inclusive Classroom Scale</a:t>
            </a:r>
            <a:endParaRPr lang="en-US" sz="2400" u="sng">
              <a:latin typeface="Calibri"/>
              <a:ea typeface="Calibri"/>
              <a:cs typeface="Calibri"/>
            </a:endParaRPr>
          </a:p>
          <a:p>
            <a:pPr marL="0" indent="0">
              <a:buNone/>
            </a:pPr>
            <a:endParaRPr lang="en-US" sz="2200" u="sng">
              <a:latin typeface="Calibri"/>
              <a:ea typeface="Calibri"/>
              <a:cs typeface="Calibri"/>
            </a:endParaRPr>
          </a:p>
          <a:p>
            <a:pPr marL="0" indent="0">
              <a:buNone/>
            </a:pPr>
            <a:endParaRPr lang="en-US" sz="2200">
              <a:latin typeface="Calibri"/>
              <a:ea typeface="Calibri"/>
              <a:cs typeface="Calibri"/>
            </a:endParaRPr>
          </a:p>
          <a:p>
            <a:pPr marL="0" indent="0">
              <a:buNone/>
            </a:pPr>
            <a:endParaRPr lang="en-US" sz="2200">
              <a:latin typeface="Calibri"/>
              <a:ea typeface="Calibri"/>
              <a:cs typeface="Calibri"/>
            </a:endParaRPr>
          </a:p>
          <a:p>
            <a:pPr marL="0" indent="0">
              <a:buNone/>
            </a:pPr>
            <a:endParaRPr lang="en-US" sz="2200">
              <a:latin typeface="Calibri"/>
              <a:ea typeface="Calibri"/>
              <a:cs typeface="Calibri"/>
            </a:endParaRPr>
          </a:p>
          <a:p>
            <a:pPr marL="0" indent="0">
              <a:buNone/>
            </a:pPr>
            <a:endParaRPr lang="en-US" sz="2200">
              <a:latin typeface="Calibri"/>
              <a:ea typeface="Calibri"/>
              <a:cs typeface="Calibri"/>
            </a:endParaRPr>
          </a:p>
        </p:txBody>
      </p:sp>
      <p:pic>
        <p:nvPicPr>
          <p:cNvPr id="5" name="Picture 4" descr="A qr code on a blue background&#10;&#10;Description automatically generated">
            <a:extLst>
              <a:ext uri="{FF2B5EF4-FFF2-40B4-BE49-F238E27FC236}">
                <a16:creationId xmlns:a16="http://schemas.microsoft.com/office/drawing/2014/main" id="{CAE918FA-A5CF-46D7-2464-472CEE117DCE}"/>
              </a:ext>
            </a:extLst>
          </p:cNvPr>
          <p:cNvPicPr>
            <a:picLocks noChangeAspect="1"/>
          </p:cNvPicPr>
          <p:nvPr/>
        </p:nvPicPr>
        <p:blipFill>
          <a:blip r:embed="rId3" cstate="print">
            <a:extLst>
              <a:ext uri="{28A0092B-C50C-407E-A947-70E740481C1C}">
                <a14:useLocalDpi xmlns:a14="http://schemas.microsoft.com/office/drawing/2010/main" val="0"/>
              </a:ext>
            </a:extLst>
          </a:blip>
          <a:srcRect l="2220" r="1572" b="-3"/>
          <a:stretch/>
        </p:blipFill>
        <p:spPr>
          <a:xfrm>
            <a:off x="7675658" y="2093976"/>
            <a:ext cx="3941064" cy="4096512"/>
          </a:xfrm>
          <a:prstGeom prst="rect">
            <a:avLst/>
          </a:prstGeom>
        </p:spPr>
      </p:pic>
    </p:spTree>
    <p:extLst>
      <p:ext uri="{BB962C8B-B14F-4D97-AF65-F5344CB8AC3E}">
        <p14:creationId xmlns:p14="http://schemas.microsoft.com/office/powerpoint/2010/main" val="39147464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8|60.9"/>
</p:tagLst>
</file>

<file path=ppt/tags/tag2.xml><?xml version="1.0" encoding="utf-8"?>
<p:tagLst xmlns:a="http://schemas.openxmlformats.org/drawingml/2006/main" xmlns:r="http://schemas.openxmlformats.org/officeDocument/2006/relationships" xmlns:p="http://schemas.openxmlformats.org/presentationml/2006/main">
  <p:tag name="TIMING" val="|3.8|6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8557b26-1794-43fe-b404-90b91e2fa706">
      <Terms xmlns="http://schemas.microsoft.com/office/infopath/2007/PartnerControls"/>
    </lcf76f155ced4ddcb4097134ff3c332f>
    <TaxCatchAll xmlns="99dae0f4-3053-4c7e-8020-61625922deb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4C6D8F0C2F4B40902176466036AF9F" ma:contentTypeVersion="17" ma:contentTypeDescription="Create a new document." ma:contentTypeScope="" ma:versionID="a4c28693e547bf8440c30b93ea75f00a">
  <xsd:schema xmlns:xsd="http://www.w3.org/2001/XMLSchema" xmlns:xs="http://www.w3.org/2001/XMLSchema" xmlns:p="http://schemas.microsoft.com/office/2006/metadata/properties" xmlns:ns2="d8557b26-1794-43fe-b404-90b91e2fa706" xmlns:ns3="99dae0f4-3053-4c7e-8020-61625922debe" targetNamespace="http://schemas.microsoft.com/office/2006/metadata/properties" ma:root="true" ma:fieldsID="6db8f8f966d2e1b2138f21fbd09a811f" ns2:_="" ns3:_="">
    <xsd:import namespace="d8557b26-1794-43fe-b404-90b91e2fa706"/>
    <xsd:import namespace="99dae0f4-3053-4c7e-8020-61625922deb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557b26-1794-43fe-b404-90b91e2fa7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68a29fc-2f9b-488e-bcd4-395cb321b4bd"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dae0f4-3053-4c7e-8020-61625922deb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7707a94-3443-415f-876e-602cda70e86e}" ma:internalName="TaxCatchAll" ma:showField="CatchAllData" ma:web="99dae0f4-3053-4c7e-8020-61625922de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8D32A5-37EA-4404-971F-CF4E18132C79}">
  <ds:schemaRefs>
    <ds:schemaRef ds:uri="http://schemas.microsoft.com/sharepoint/v3/contenttype/forms"/>
  </ds:schemaRefs>
</ds:datastoreItem>
</file>

<file path=customXml/itemProps2.xml><?xml version="1.0" encoding="utf-8"?>
<ds:datastoreItem xmlns:ds="http://schemas.openxmlformats.org/officeDocument/2006/customXml" ds:itemID="{DF1D34F2-ED7A-4925-ABC9-B996CC063523}">
  <ds:schemaRefs>
    <ds:schemaRef ds:uri="99dae0f4-3053-4c7e-8020-61625922debe"/>
    <ds:schemaRef ds:uri="d8557b26-1794-43fe-b404-90b91e2fa7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6E1D7D3-AADC-43B3-BE7E-21CA0978BB48}">
  <ds:schemaRefs>
    <ds:schemaRef ds:uri="99dae0f4-3053-4c7e-8020-61625922debe"/>
    <ds:schemaRef ds:uri="d8557b26-1794-43fe-b404-90b91e2fa7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15</Slides>
  <Notes>0</Notes>
  <HiddenSlides>7</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Scottish Government Inclusion Statement</vt:lpstr>
      <vt:lpstr>PowerPoint Presentation</vt:lpstr>
      <vt:lpstr>PowerPoint Presentation</vt:lpstr>
      <vt:lpstr>STRANDS OF SUPPORT </vt:lpstr>
      <vt:lpstr>JGHS INCLUSION X PUPIL SUPPORT</vt:lpstr>
      <vt:lpstr>JGHS Inclusion X Vision - Involves everyone supporting our young people</vt:lpstr>
      <vt:lpstr>Need for more intensive support -  Previous audits </vt:lpstr>
      <vt:lpstr>Referring for Supports</vt:lpstr>
      <vt:lpstr>Legislative framework and policy drivers</vt:lpstr>
      <vt:lpstr>PowerPoint Presentation</vt:lpstr>
      <vt:lpstr>PowerPoint Presentation</vt:lpstr>
      <vt:lpstr>Inclusion Collaborative  Roles &amp; Responsibilities of Class Teachers</vt:lpstr>
      <vt:lpstr>In small groups, please use this QR code on an ipad to complete the task:  You will have 5 minutes for each strand to enter your comments  Inclusion X Padlet</vt:lpstr>
      <vt:lpstr>Task 2: Circle CICS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14</cp:revision>
  <dcterms:created xsi:type="dcterms:W3CDTF">2024-06-19T10:35:35Z</dcterms:created>
  <dcterms:modified xsi:type="dcterms:W3CDTF">2025-03-25T08:37:11Z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0x010100444C6D8F0C2F4B40902176466036AF9F</vt:lpwstr>
  </property>
  <property fmtid="{D5CDD505-2E9C-101B-9397-08002B2CF9AE}" pid="3" name="MediaServiceImageTags">
    <vt:lpwstr/>
  </property>
</Properties>
</file>